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77" r:id="rId4"/>
    <p:sldId id="278" r:id="rId5"/>
    <p:sldId id="280" r:id="rId6"/>
    <p:sldId id="279" r:id="rId7"/>
    <p:sldId id="272" r:id="rId8"/>
    <p:sldId id="273" r:id="rId9"/>
    <p:sldId id="274" r:id="rId10"/>
    <p:sldId id="275" r:id="rId11"/>
    <p:sldId id="276" r:id="rId12"/>
    <p:sldId id="281" r:id="rId13"/>
    <p:sldId id="257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6A70A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0929"/>
  </p:normalViewPr>
  <p:slideViewPr>
    <p:cSldViewPr>
      <p:cViewPr varScale="1">
        <p:scale>
          <a:sx n="77" d="100"/>
          <a:sy n="77" d="100"/>
        </p:scale>
        <p:origin x="11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31" cy="49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>
            <a:lvl1pPr defTabSz="955899">
              <a:defRPr sz="1300"/>
            </a:lvl1pPr>
          </a:lstStyle>
          <a:p>
            <a:endParaRPr lang="en-GB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44" y="0"/>
            <a:ext cx="2944931" cy="49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>
            <a:lvl1pPr algn="r" defTabSz="955899">
              <a:defRPr sz="1300"/>
            </a:lvl1pPr>
          </a:lstStyle>
          <a:p>
            <a:endParaRPr lang="en-GB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80"/>
            <a:ext cx="2944931" cy="49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b" anchorCtr="0" compatLnSpc="1">
            <a:prstTxWarp prst="textNoShape">
              <a:avLst/>
            </a:prstTxWarp>
          </a:bodyPr>
          <a:lstStyle>
            <a:lvl1pPr defTabSz="955899">
              <a:defRPr sz="1300"/>
            </a:lvl1pPr>
          </a:lstStyle>
          <a:p>
            <a:endParaRPr lang="en-GB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44" y="9429680"/>
            <a:ext cx="2944931" cy="49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b" anchorCtr="0" compatLnSpc="1">
            <a:prstTxWarp prst="textNoShape">
              <a:avLst/>
            </a:prstTxWarp>
          </a:bodyPr>
          <a:lstStyle>
            <a:lvl1pPr algn="r" defTabSz="955899">
              <a:defRPr sz="1300"/>
            </a:lvl1pPr>
          </a:lstStyle>
          <a:p>
            <a:fld id="{0ED76197-C1FA-4BD5-80A8-C00FDDFD67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23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31" cy="49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>
            <a:lvl1pPr defTabSz="955899">
              <a:defRPr sz="1300"/>
            </a:lvl1pPr>
          </a:lstStyle>
          <a:p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44" y="0"/>
            <a:ext cx="2944931" cy="49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>
            <a:lvl1pPr algn="r" defTabSz="955899">
              <a:defRPr sz="1300"/>
            </a:lvl1pPr>
          </a:lstStyle>
          <a:p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253" y="4715623"/>
            <a:ext cx="4985170" cy="446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80"/>
            <a:ext cx="2944931" cy="49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b" anchorCtr="0" compatLnSpc="1">
            <a:prstTxWarp prst="textNoShape">
              <a:avLst/>
            </a:prstTxWarp>
          </a:bodyPr>
          <a:lstStyle>
            <a:lvl1pPr defTabSz="955899">
              <a:defRPr sz="1300"/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44" y="9429680"/>
            <a:ext cx="2944931" cy="49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b" anchorCtr="0" compatLnSpc="1">
            <a:prstTxWarp prst="textNoShape">
              <a:avLst/>
            </a:prstTxWarp>
          </a:bodyPr>
          <a:lstStyle>
            <a:lvl1pPr algn="r" defTabSz="955899">
              <a:defRPr sz="1300"/>
            </a:lvl1pPr>
          </a:lstStyle>
          <a:p>
            <a:fld id="{94907B7E-17C7-4CED-B9E0-D2129085DA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8743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B2946-C2A3-4B7E-86CA-08183A2A4D8C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26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39154-2355-4C39-8D2B-573E299DF6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062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18663-FD6F-4748-A389-BC9F864BD7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088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81BD7-389F-4B09-AB31-72100C6B90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97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F9FA5-A19E-4FF4-947E-5ADAE89077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812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33D5-38C4-4FBB-971A-3C4289C8FB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131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E5FE7-3C50-4B27-A46A-004535B1C1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793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28BE-760E-45EA-9712-3CF9142FD1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941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1348-53A8-4DC9-BDB1-14E835E11B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386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BA913-665A-402B-8D55-8281CC30B3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36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1C540-0397-4773-B5F2-880003CA1F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09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3B376-AE48-4F7B-BE97-9590E5ED58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083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816E2D-69F8-49F4-BBDD-FD7C98C5EA79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550">
            <a:off x="0" y="0"/>
            <a:ext cx="4118790" cy="106319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642174" y="6567100"/>
            <a:ext cx="23494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rgbClr val="CC0099"/>
                </a:solidFill>
                <a:latin typeface="+mn-lt"/>
                <a:ea typeface="+mn-ea"/>
                <a:cs typeface="+mn-cs"/>
              </a:rPr>
              <a:t>www.quaker.org.uk/peace-week</a:t>
            </a:r>
            <a:endParaRPr lang="en-GB" sz="1200" kern="1200" dirty="0">
              <a:solidFill>
                <a:srgbClr val="CC0099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quaker.org.uk/peace-wee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060848"/>
            <a:ext cx="7772400" cy="1143000"/>
          </a:xfrm>
        </p:spPr>
        <p:txBody>
          <a:bodyPr anchor="ctr"/>
          <a:lstStyle/>
          <a:p>
            <a:r>
              <a:rPr lang="en-US" altLang="en-US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How to build your</a:t>
            </a:r>
            <a:r>
              <a:rPr lang="en-US" altLang="en-US" sz="6600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6600" dirty="0" smtClean="0">
                <a:solidFill>
                  <a:srgbClr val="CC0099"/>
                </a:solidFill>
                <a:latin typeface="Arial Black" panose="020B0A04020102020204" pitchFamily="34" charset="0"/>
              </a:rPr>
            </a:br>
            <a:r>
              <a:rPr lang="en-US" altLang="en-US" sz="6600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Peace Week</a:t>
            </a:r>
            <a:endParaRPr lang="en-US" altLang="en-US" sz="6600" dirty="0">
              <a:solidFill>
                <a:srgbClr val="CC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9218" r="22301"/>
          <a:stretch/>
        </p:blipFill>
        <p:spPr>
          <a:xfrm>
            <a:off x="1437420" y="2492896"/>
            <a:ext cx="3132348" cy="3651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5991345"/>
            <a:ext cx="736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0099"/>
                </a:solidFill>
                <a:latin typeface="+mn-lt"/>
              </a:rPr>
              <a:t>These slides are part of the staff training session (Pt.3) of Peace Week from Quakers in Britain. Find full resources at </a:t>
            </a:r>
            <a:r>
              <a:rPr lang="en-GB" sz="1600" dirty="0" smtClean="0">
                <a:solidFill>
                  <a:srgbClr val="CC0099"/>
                </a:solidFill>
                <a:latin typeface="+mn-lt"/>
                <a:hlinkClick r:id="rId4"/>
              </a:rPr>
              <a:t>www.quaker.org.uk/peace-week</a:t>
            </a:r>
            <a:r>
              <a:rPr lang="en-GB" sz="1600" dirty="0" smtClean="0">
                <a:solidFill>
                  <a:srgbClr val="CC0099"/>
                </a:solidFill>
                <a:latin typeface="+mn-lt"/>
              </a:rPr>
              <a:t> </a:t>
            </a:r>
            <a:endParaRPr lang="en-GB" sz="1600" dirty="0">
              <a:solidFill>
                <a:srgbClr val="CC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32" t="18599" r="3933" b="6154"/>
          <a:stretch/>
        </p:blipFill>
        <p:spPr>
          <a:xfrm>
            <a:off x="685800" y="2060848"/>
            <a:ext cx="5856236" cy="381642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12011" y="82082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9pPr>
          </a:lstStyle>
          <a:p>
            <a:pPr algn="l"/>
            <a:r>
              <a:rPr lang="en-GB" dirty="0" smtClean="0">
                <a:solidFill>
                  <a:srgbClr val="0062AC"/>
                </a:solidFill>
                <a:latin typeface="Arial Black" panose="020B0A04020102020204" pitchFamily="34" charset="0"/>
              </a:rPr>
              <a:t>Conflict Style Map</a:t>
            </a:r>
            <a:endParaRPr lang="en-GB" dirty="0">
              <a:solidFill>
                <a:srgbClr val="0062AC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8309" y="3573016"/>
            <a:ext cx="306896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27973"/>
            <a:ext cx="5382625" cy="50131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9pPr>
          </a:lstStyle>
          <a:p>
            <a:pPr algn="l"/>
            <a:r>
              <a:rPr lang="en-GB" dirty="0" smtClean="0">
                <a:solidFill>
                  <a:srgbClr val="0062AC"/>
                </a:solidFill>
                <a:latin typeface="Arial Black" panose="020B0A04020102020204" pitchFamily="34" charset="0"/>
              </a:rPr>
              <a:t>The conflict onion</a:t>
            </a:r>
            <a:endParaRPr lang="en-GB" dirty="0">
              <a:solidFill>
                <a:srgbClr val="0062AC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28186" r="11501" b="12316"/>
          <a:stretch/>
        </p:blipFill>
        <p:spPr bwMode="auto">
          <a:xfrm>
            <a:off x="5940152" y="3861048"/>
            <a:ext cx="3324656" cy="269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428" y="1844824"/>
            <a:ext cx="4769668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Whether you want to explore transforming conflict, conscientious objection or human rights, there are great resources and organisations to help.</a:t>
            </a:r>
            <a:endParaRPr lang="en-GB" dirty="0"/>
          </a:p>
        </p:txBody>
      </p:sp>
      <p:pic>
        <p:nvPicPr>
          <p:cNvPr id="1026" name="Picture 2" descr="Image result for quaker peace education resour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9778"/>
            <a:ext cx="4356992" cy="40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4018" y="964794"/>
            <a:ext cx="7772400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resources</a:t>
            </a:r>
            <a:endParaRPr lang="en-GB" sz="4000" dirty="0">
              <a:solidFill>
                <a:srgbClr val="CC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1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8" b="5597"/>
          <a:stretch/>
        </p:blipFill>
        <p:spPr>
          <a:xfrm>
            <a:off x="685800" y="953344"/>
            <a:ext cx="7227884" cy="549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5110336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Peace Week can be any time in the school year. It is a chance for the whole school to come together as </a:t>
            </a:r>
            <a:r>
              <a:rPr lang="en-GB" dirty="0"/>
              <a:t>one </a:t>
            </a:r>
            <a:r>
              <a:rPr lang="en-GB" dirty="0" smtClean="0"/>
              <a:t>community for learning about</a:t>
            </a:r>
            <a:r>
              <a:rPr lang="en-GB" dirty="0"/>
              <a:t>, </a:t>
            </a:r>
            <a:r>
              <a:rPr lang="en-GB" dirty="0" smtClean="0"/>
              <a:t>experiencing</a:t>
            </a:r>
            <a:r>
              <a:rPr lang="en-GB" dirty="0"/>
              <a:t>, and </a:t>
            </a:r>
            <a:r>
              <a:rPr lang="en-GB" dirty="0" smtClean="0"/>
              <a:t>celebrating peace. This workshop is designed to help you plan for it.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3" r="3935"/>
          <a:stretch/>
        </p:blipFill>
        <p:spPr>
          <a:xfrm rot="705834">
            <a:off x="5485634" y="1687614"/>
            <a:ext cx="3213292" cy="43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97" y="1196752"/>
            <a:ext cx="77724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Aims</a:t>
            </a:r>
            <a:endParaRPr lang="en-GB" dirty="0">
              <a:solidFill>
                <a:srgbClr val="CC00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6766520" cy="4114800"/>
          </a:xfrm>
        </p:spPr>
        <p:txBody>
          <a:bodyPr/>
          <a:lstStyle/>
          <a:p>
            <a:r>
              <a:rPr lang="en-GB" dirty="0" smtClean="0"/>
              <a:t>gather </a:t>
            </a:r>
            <a:r>
              <a:rPr lang="en-GB" dirty="0"/>
              <a:t>staff hopes and expectations </a:t>
            </a:r>
          </a:p>
          <a:p>
            <a:r>
              <a:rPr lang="en-GB" dirty="0"/>
              <a:t>link to and develop your school’s vision of peace or school values </a:t>
            </a:r>
          </a:p>
          <a:p>
            <a:r>
              <a:rPr lang="en-GB" dirty="0"/>
              <a:t>unpack the different dimensions of peace – the sense that </a:t>
            </a:r>
            <a:r>
              <a:rPr lang="en-GB" i="1" dirty="0"/>
              <a:t>Peace Week </a:t>
            </a:r>
            <a:r>
              <a:rPr lang="en-GB" dirty="0"/>
              <a:t>has many parts, but they fit together to make a whole. 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1"/>
          <a:stretch/>
        </p:blipFill>
        <p:spPr bwMode="auto">
          <a:xfrm>
            <a:off x="7305040" y="2713443"/>
            <a:ext cx="1838960" cy="381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45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44"/>
            <a:ext cx="77724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definitions</a:t>
            </a:r>
            <a:endParaRPr lang="en-GB" dirty="0">
              <a:solidFill>
                <a:srgbClr val="CC00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discuss in pairs </a:t>
            </a:r>
            <a:r>
              <a:rPr lang="en-GB" dirty="0" smtClean="0"/>
              <a:t>your definitions </a:t>
            </a:r>
            <a:r>
              <a:rPr lang="en-GB" dirty="0"/>
              <a:t>of peace, conflict and violence,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834735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2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18084"/>
            <a:ext cx="8062664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Imagine a peaceful school</a:t>
            </a:r>
            <a:endParaRPr lang="en-GB" sz="4000" dirty="0">
              <a:solidFill>
                <a:srgbClr val="CC00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20888"/>
            <a:ext cx="5758408" cy="36751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do you see</a:t>
            </a:r>
            <a:r>
              <a:rPr lang="en-GB" dirty="0"/>
              <a:t>, hear, </a:t>
            </a:r>
            <a:r>
              <a:rPr lang="en-GB" dirty="0" smtClean="0"/>
              <a:t>feel?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1"/>
          <a:stretch/>
        </p:blipFill>
        <p:spPr bwMode="auto">
          <a:xfrm>
            <a:off x="5942608" y="2823687"/>
            <a:ext cx="262532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19465" r="7787" b="10459"/>
          <a:stretch/>
        </p:blipFill>
        <p:spPr bwMode="auto">
          <a:xfrm>
            <a:off x="1691680" y="2924944"/>
            <a:ext cx="4350296" cy="348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92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/>
        </p:blipFill>
        <p:spPr bwMode="auto">
          <a:xfrm>
            <a:off x="5931024" y="3645024"/>
            <a:ext cx="32129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556792"/>
            <a:ext cx="6444208" cy="444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5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5256584" cy="51396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574340" y="76470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lypha" pitchFamily="18" charset="0"/>
              </a:defRPr>
            </a:lvl9pPr>
          </a:lstStyle>
          <a:p>
            <a:r>
              <a:rPr lang="en-GB" b="1" dirty="0" smtClean="0">
                <a:solidFill>
                  <a:srgbClr val="0070C0"/>
                </a:solidFill>
                <a:latin typeface="+mn-lt"/>
              </a:rPr>
              <a:t>Harmful conflict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45024"/>
            <a:ext cx="2671936" cy="2671936"/>
          </a:xfrm>
        </p:spPr>
      </p:pic>
    </p:spTree>
    <p:extLst>
      <p:ext uri="{BB962C8B-B14F-4D97-AF65-F5344CB8AC3E}">
        <p14:creationId xmlns:p14="http://schemas.microsoft.com/office/powerpoint/2010/main" val="234933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764704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6A70A"/>
                </a:solidFill>
                <a:latin typeface="+mn-lt"/>
              </a:rPr>
              <a:t>Helping peace</a:t>
            </a:r>
            <a:endParaRPr lang="en-GB" b="1" dirty="0">
              <a:solidFill>
                <a:srgbClr val="F6A70A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52" y="1711896"/>
            <a:ext cx="5472608" cy="4868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0060" t="10774" r="5105" b="19391"/>
          <a:stretch/>
        </p:blipFill>
        <p:spPr>
          <a:xfrm>
            <a:off x="1270748" y="2164865"/>
            <a:ext cx="264584" cy="3399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291974" y="3781497"/>
            <a:ext cx="2222137" cy="414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HELPFULNESS </a:t>
            </a:r>
            <a:r>
              <a:rPr lang="en-GB" sz="1600" b="1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45024"/>
            <a:ext cx="2671936" cy="2671936"/>
          </a:xfrm>
        </p:spPr>
      </p:pic>
    </p:spTree>
    <p:extLst>
      <p:ext uri="{BB962C8B-B14F-4D97-AF65-F5344CB8AC3E}">
        <p14:creationId xmlns:p14="http://schemas.microsoft.com/office/powerpoint/2010/main" val="276131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820429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62AC"/>
                </a:solidFill>
                <a:latin typeface="Arial Black" panose="020B0A04020102020204" pitchFamily="34" charset="0"/>
              </a:rPr>
              <a:t>The conflict escalator</a:t>
            </a:r>
            <a:endParaRPr lang="en-GB" dirty="0">
              <a:solidFill>
                <a:srgbClr val="0062AC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4182617"/>
            <a:ext cx="2679176" cy="24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273" b="5028"/>
          <a:stretch/>
        </p:blipFill>
        <p:spPr>
          <a:xfrm>
            <a:off x="540668" y="2204864"/>
            <a:ext cx="61926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97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lyph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110C9CD-7DB3-4ADE-9882-BB0E6F00F06A}" vid="{44D6DA29-051D-471A-99BC-BD5B6659F70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QPSW Presentation</Template>
  <TotalTime>191</TotalTime>
  <Words>184</Words>
  <Application>Microsoft Office PowerPoint</Application>
  <PresentationFormat>On-screen Show (4:3)</PresentationFormat>
  <Paragraphs>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Glypha</vt:lpstr>
      <vt:lpstr>Times New Roman</vt:lpstr>
      <vt:lpstr>Wingdings</vt:lpstr>
      <vt:lpstr>Office Theme</vt:lpstr>
      <vt:lpstr>How to build your Peace Week</vt:lpstr>
      <vt:lpstr>PowerPoint Presentation</vt:lpstr>
      <vt:lpstr>Aims</vt:lpstr>
      <vt:lpstr>definitions</vt:lpstr>
      <vt:lpstr>Imagine a peaceful school</vt:lpstr>
      <vt:lpstr>PowerPoint Presentation</vt:lpstr>
      <vt:lpstr>PowerPoint Presentation</vt:lpstr>
      <vt:lpstr>Helping peace</vt:lpstr>
      <vt:lpstr>The conflict escalator</vt:lpstr>
      <vt:lpstr>PowerPoint Presentation</vt:lpstr>
      <vt:lpstr>PowerPoint Presentation</vt:lpstr>
      <vt:lpstr>resources</vt:lpstr>
      <vt:lpstr>PowerPoint Presentation</vt:lpstr>
    </vt:vector>
  </TitlesOfParts>
  <Company>RSOF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Ellis Brooks</dc:creator>
  <cp:lastModifiedBy>Ellis Brooks</cp:lastModifiedBy>
  <cp:revision>20</cp:revision>
  <cp:lastPrinted>2018-01-03T18:19:09Z</cp:lastPrinted>
  <dcterms:created xsi:type="dcterms:W3CDTF">2017-12-22T10:15:47Z</dcterms:created>
  <dcterms:modified xsi:type="dcterms:W3CDTF">2018-04-10T14:46:26Z</dcterms:modified>
</cp:coreProperties>
</file>