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62" r:id="rId4"/>
    <p:sldId id="263" r:id="rId5"/>
    <p:sldId id="266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96412" autoAdjust="0"/>
  </p:normalViewPr>
  <p:slideViewPr>
    <p:cSldViewPr snapToGrid="0">
      <p:cViewPr varScale="1">
        <p:scale>
          <a:sx n="46" d="100"/>
          <a:sy n="46" d="100"/>
        </p:scale>
        <p:origin x="4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47E4F-858C-4E9D-B4F3-5CC617738F35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FB8F1-AF8F-4C19-8A95-F214FEB63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4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5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7463"/>
            <a:ext cx="9144000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13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55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3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0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6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9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2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0CE7D-C8DE-4439-B51B-87A62EB3BDBB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7463"/>
            <a:ext cx="9144000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88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/>
          </p:cNvSpPr>
          <p:nvPr/>
        </p:nvSpPr>
        <p:spPr bwMode="auto">
          <a:xfrm>
            <a:off x="3909717" y="1077395"/>
            <a:ext cx="7121698" cy="3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5400" b="1" dirty="0" smtClean="0">
                <a:solidFill>
                  <a:srgbClr val="CC33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Non-violence in action: Mama </a:t>
            </a:r>
            <a:r>
              <a:rPr lang="en-US" altLang="en-US" sz="5400" b="1" dirty="0" err="1" smtClean="0">
                <a:solidFill>
                  <a:srgbClr val="CC33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Zepreta’s</a:t>
            </a:r>
            <a:r>
              <a:rPr lang="en-US" altLang="en-US" sz="5400" b="1" dirty="0" smtClean="0">
                <a:solidFill>
                  <a:srgbClr val="CC33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House</a:t>
            </a:r>
            <a:endParaRPr lang="en-US" altLang="en-US" sz="5400" b="1" dirty="0">
              <a:solidFill>
                <a:srgbClr val="CC33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1317"/>
            <a:ext cx="4417747" cy="71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42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90688"/>
            <a:ext cx="6575588" cy="493169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 </a:t>
            </a:r>
            <a:r>
              <a:rPr lang="en-GB" dirty="0" err="1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Zepreta</a:t>
            </a:r>
            <a:r>
              <a:rPr lang="en-GB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her family</a:t>
            </a:r>
            <a:endParaRPr lang="en-GB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 </a:t>
            </a:r>
            <a:r>
              <a:rPr lang="en-GB" dirty="0" err="1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Zepreta</a:t>
            </a:r>
            <a:r>
              <a:rPr lang="en-GB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ruins of her house</a:t>
            </a:r>
            <a:endParaRPr lang="en-GB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523567" cy="4892675"/>
          </a:xfrm>
        </p:spPr>
      </p:pic>
      <p:sp>
        <p:nvSpPr>
          <p:cNvPr id="5" name="TextBox 4"/>
          <p:cNvSpPr txBox="1"/>
          <p:nvPr/>
        </p:nvSpPr>
        <p:spPr>
          <a:xfrm>
            <a:off x="8087620" y="1272007"/>
            <a:ext cx="3508131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Her sign says:</a:t>
            </a:r>
          </a:p>
          <a:p>
            <a:pPr algn="ctr"/>
            <a:r>
              <a:rPr lang="en-GB" sz="2400" i="1" dirty="0" smtClean="0"/>
              <a:t>“</a:t>
            </a:r>
            <a:r>
              <a:rPr lang="en-GB" sz="2400" i="1" dirty="0" err="1" smtClean="0"/>
              <a:t>Zepreta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Atamba</a:t>
            </a:r>
            <a:r>
              <a:rPr lang="en-GB" sz="2400" i="1" dirty="0" smtClean="0"/>
              <a:t>- victim of injustice.</a:t>
            </a:r>
          </a:p>
          <a:p>
            <a:pPr algn="ctr"/>
            <a:r>
              <a:rPr lang="en-GB" sz="2400" i="1" dirty="0" smtClean="0"/>
              <a:t>“We, the Human Rights Fraternity, are calling for” respect for the law and human rights.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35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8" y="1995488"/>
            <a:ext cx="5524499" cy="41433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95488"/>
            <a:ext cx="5524499" cy="414337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 </a:t>
            </a:r>
            <a:r>
              <a:rPr lang="en-GB" dirty="0" err="1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Zepreta</a:t>
            </a:r>
            <a:r>
              <a:rPr lang="en-GB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her friend</a:t>
            </a:r>
          </a:p>
          <a:p>
            <a:r>
              <a:rPr lang="en-GB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Persuade the village to help</a:t>
            </a:r>
            <a:endParaRPr lang="en-GB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8"/>
          <a:stretch/>
        </p:blipFill>
        <p:spPr>
          <a:xfrm>
            <a:off x="990600" y="1843088"/>
            <a:ext cx="8153400" cy="479681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6834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village joined Mama </a:t>
            </a:r>
            <a:r>
              <a:rPr lang="en-GB" dirty="0" err="1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Zepreta’s</a:t>
            </a:r>
            <a:r>
              <a:rPr lang="en-GB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endParaRPr lang="en-GB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08" y="7033052"/>
            <a:ext cx="4267200" cy="3200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46" y="1326843"/>
            <a:ext cx="4243754" cy="3182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" y="1499974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92" y="3390839"/>
            <a:ext cx="4478216" cy="335866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56492" y="204664"/>
            <a:ext cx="6834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Rebuilding the house</a:t>
            </a:r>
            <a:endParaRPr lang="en-GB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7" y="228784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police came with guns and </a:t>
            </a:r>
            <a:br>
              <a:rPr lang="en-GB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tear gas</a:t>
            </a:r>
            <a:endParaRPr lang="en-GB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4" t="35908" r="26874"/>
          <a:stretch/>
        </p:blipFill>
        <p:spPr>
          <a:xfrm>
            <a:off x="5169070" y="1554347"/>
            <a:ext cx="2971800" cy="27888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9416" y="2373923"/>
            <a:ext cx="1329654" cy="4257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60" y="1554347"/>
            <a:ext cx="4797303" cy="4893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15" y="3431195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1318846"/>
            <a:ext cx="5627077" cy="42203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54" y="1318846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4"/>
          <a:stretch/>
        </p:blipFill>
        <p:spPr>
          <a:xfrm>
            <a:off x="5246076" y="3832532"/>
            <a:ext cx="5146431" cy="286305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3077" y="2287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village celebrates</a:t>
            </a:r>
            <a:endParaRPr lang="en-GB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73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 Neue Light</vt:lpstr>
      <vt:lpstr>Office Theme</vt:lpstr>
      <vt:lpstr>PowerPoint Presentation</vt:lpstr>
      <vt:lpstr>PowerPoint Presentation</vt:lpstr>
      <vt:lpstr>Mama Zepreta  in the ruins of her house</vt:lpstr>
      <vt:lpstr>PowerPoint Presentation</vt:lpstr>
      <vt:lpstr>PowerPoint Presentation</vt:lpstr>
      <vt:lpstr>PowerPoint Presentation</vt:lpstr>
      <vt:lpstr>The police came with guns and  tear gas</vt:lpstr>
      <vt:lpstr>PowerPoint Presentation</vt:lpstr>
    </vt:vector>
  </TitlesOfParts>
  <Company>RSOF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Cartwright</dc:creator>
  <cp:lastModifiedBy>Isabel Cartwright</cp:lastModifiedBy>
  <cp:revision>29</cp:revision>
  <dcterms:created xsi:type="dcterms:W3CDTF">2015-10-19T11:16:52Z</dcterms:created>
  <dcterms:modified xsi:type="dcterms:W3CDTF">2015-10-21T09:39:45Z</dcterms:modified>
</cp:coreProperties>
</file>