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569" r:id="rId5"/>
    <p:sldId id="582" r:id="rId6"/>
    <p:sldId id="261" r:id="rId7"/>
    <p:sldId id="260" r:id="rId8"/>
    <p:sldId id="571" r:id="rId9"/>
    <p:sldId id="589" r:id="rId10"/>
    <p:sldId id="583" r:id="rId11"/>
    <p:sldId id="585" r:id="rId12"/>
    <p:sldId id="603" r:id="rId13"/>
    <p:sldId id="602" r:id="rId14"/>
    <p:sldId id="584" r:id="rId15"/>
    <p:sldId id="586" r:id="rId16"/>
    <p:sldId id="587" r:id="rId17"/>
    <p:sldId id="600" r:id="rId18"/>
    <p:sldId id="591" r:id="rId19"/>
    <p:sldId id="592" r:id="rId20"/>
    <p:sldId id="604" r:id="rId21"/>
    <p:sldId id="594" r:id="rId22"/>
    <p:sldId id="601" r:id="rId23"/>
    <p:sldId id="596" r:id="rId24"/>
    <p:sldId id="597" r:id="rId25"/>
    <p:sldId id="598" r:id="rId26"/>
    <p:sldId id="59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BCC82E-01F0-425E-BD10-F5FDEC6B2FA2}" v="7" dt="2026-08-27T08:27:18.048"/>
    <p1510:client id="{C04F99BA-B85C-4299-B0C0-A843D4E9E1A8}" v="8" dt="2026-08-27T12:15:14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custSel modSld">
      <pc:chgData name="Ben Harper" userId="c839db79-6c1b-45c3-b9d7-c3434ad96343" providerId="ADAL" clId="{9C81EC2B-2072-4420-9B0A-CF70F07F6A49}" dt="2026-08-27T12:16:24.638" v="52" actId="1076"/>
      <pc:docMkLst>
        <pc:docMk/>
      </pc:docMkLst>
      <pc:sldChg chg="addSp delSp modSp mod modNotesTx">
        <pc:chgData name="Ben Harper" userId="c839db79-6c1b-45c3-b9d7-c3434ad96343" providerId="ADAL" clId="{9C81EC2B-2072-4420-9B0A-CF70F07F6A49}" dt="2026-08-27T12:15:29.342" v="44" actId="1076"/>
        <pc:sldMkLst>
          <pc:docMk/>
          <pc:sldMk cId="327038986" sldId="583"/>
        </pc:sldMkLst>
        <pc:spChg chg="mod">
          <ac:chgData name="Ben Harper" userId="c839db79-6c1b-45c3-b9d7-c3434ad96343" providerId="ADAL" clId="{9C81EC2B-2072-4420-9B0A-CF70F07F6A49}" dt="2026-08-27T12:14:07.070" v="21" actId="1076"/>
          <ac:spMkLst>
            <pc:docMk/>
            <pc:sldMk cId="327038986" sldId="583"/>
            <ac:spMk id="4" creationId="{DFFA4048-C53E-34BC-AC6A-A5E305D9A84E}"/>
          </ac:spMkLst>
        </pc:spChg>
        <pc:spChg chg="del mod">
          <ac:chgData name="Ben Harper" userId="c839db79-6c1b-45c3-b9d7-c3434ad96343" providerId="ADAL" clId="{9C81EC2B-2072-4420-9B0A-CF70F07F6A49}" dt="2026-08-27T12:15:00.187" v="37" actId="478"/>
          <ac:spMkLst>
            <pc:docMk/>
            <pc:sldMk cId="327038986" sldId="583"/>
            <ac:spMk id="7" creationId="{E8011FD3-0EBB-BD8F-A90D-8EF276DD2496}"/>
          </ac:spMkLst>
        </pc:spChg>
        <pc:spChg chg="del mod">
          <ac:chgData name="Ben Harper" userId="c839db79-6c1b-45c3-b9d7-c3434ad96343" providerId="ADAL" clId="{9C81EC2B-2072-4420-9B0A-CF70F07F6A49}" dt="2026-08-27T12:14:44" v="32" actId="478"/>
          <ac:spMkLst>
            <pc:docMk/>
            <pc:sldMk cId="327038986" sldId="583"/>
            <ac:spMk id="9" creationId="{78BF5065-B11B-C2FA-97F0-BAF4541225BC}"/>
          </ac:spMkLst>
        </pc:spChg>
        <pc:spChg chg="add mod">
          <ac:chgData name="Ben Harper" userId="c839db79-6c1b-45c3-b9d7-c3434ad96343" providerId="ADAL" clId="{9C81EC2B-2072-4420-9B0A-CF70F07F6A49}" dt="2026-08-27T12:14:19.031" v="24" actId="20577"/>
          <ac:spMkLst>
            <pc:docMk/>
            <pc:sldMk cId="327038986" sldId="583"/>
            <ac:spMk id="10" creationId="{C2AF8D94-1B5C-A9D6-FAB1-8B1383DBFBA3}"/>
          </ac:spMkLst>
        </pc:spChg>
        <pc:spChg chg="del mod">
          <ac:chgData name="Ben Harper" userId="c839db79-6c1b-45c3-b9d7-c3434ad96343" providerId="ADAL" clId="{9C81EC2B-2072-4420-9B0A-CF70F07F6A49}" dt="2026-08-27T12:15:17.052" v="42" actId="478"/>
          <ac:spMkLst>
            <pc:docMk/>
            <pc:sldMk cId="327038986" sldId="583"/>
            <ac:spMk id="11" creationId="{4379A9B4-36F9-DB50-53A1-0458385D2F15}"/>
          </ac:spMkLst>
        </pc:spChg>
        <pc:spChg chg="mod">
          <ac:chgData name="Ben Harper" userId="c839db79-6c1b-45c3-b9d7-c3434ad96343" providerId="ADAL" clId="{9C81EC2B-2072-4420-9B0A-CF70F07F6A49}" dt="2026-08-27T12:15:29.342" v="44" actId="1076"/>
          <ac:spMkLst>
            <pc:docMk/>
            <pc:sldMk cId="327038986" sldId="583"/>
            <ac:spMk id="17" creationId="{3E4D6882-BB0A-6C76-DDA3-F106E873AE13}"/>
          </ac:spMkLst>
        </pc:spChg>
        <pc:spChg chg="add mod">
          <ac:chgData name="Ben Harper" userId="c839db79-6c1b-45c3-b9d7-c3434ad96343" providerId="ADAL" clId="{9C81EC2B-2072-4420-9B0A-CF70F07F6A49}" dt="2026-08-27T12:14:31.538" v="27" actId="20577"/>
          <ac:spMkLst>
            <pc:docMk/>
            <pc:sldMk cId="327038986" sldId="583"/>
            <ac:spMk id="19" creationId="{B8445CCA-8981-F8C1-288E-9E56B346FFA4}"/>
          </ac:spMkLst>
        </pc:spChg>
        <pc:picChg chg="mod">
          <ac:chgData name="Ben Harper" userId="c839db79-6c1b-45c3-b9d7-c3434ad96343" providerId="ADAL" clId="{9C81EC2B-2072-4420-9B0A-CF70F07F6A49}" dt="2026-08-27T12:15:26.192" v="43" actId="1076"/>
          <ac:picMkLst>
            <pc:docMk/>
            <pc:sldMk cId="327038986" sldId="583"/>
            <ac:picMk id="13" creationId="{F47060D4-5945-5642-C426-F0510279B3D5}"/>
          </ac:picMkLst>
        </pc:picChg>
      </pc:sldChg>
      <pc:sldChg chg="addSp delSp modSp mod modNotesTx">
        <pc:chgData name="Ben Harper" userId="c839db79-6c1b-45c3-b9d7-c3434ad96343" providerId="ADAL" clId="{9C81EC2B-2072-4420-9B0A-CF70F07F6A49}" dt="2026-08-27T12:13:55.307" v="20" actId="478"/>
        <pc:sldMkLst>
          <pc:docMk/>
          <pc:sldMk cId="1819740209" sldId="589"/>
        </pc:sldMkLst>
        <pc:spChg chg="add mod">
          <ac:chgData name="Ben Harper" userId="c839db79-6c1b-45c3-b9d7-c3434ad96343" providerId="ADAL" clId="{9C81EC2B-2072-4420-9B0A-CF70F07F6A49}" dt="2026-08-27T12:12:40.618" v="3" actId="20577"/>
          <ac:spMkLst>
            <pc:docMk/>
            <pc:sldMk cId="1819740209" sldId="589"/>
            <ac:spMk id="3" creationId="{3B8CF091-7C45-5265-5F5C-7F04639FB374}"/>
          </ac:spMkLst>
        </pc:spChg>
        <pc:spChg chg="add mod">
          <ac:chgData name="Ben Harper" userId="c839db79-6c1b-45c3-b9d7-c3434ad96343" providerId="ADAL" clId="{9C81EC2B-2072-4420-9B0A-CF70F07F6A49}" dt="2026-08-27T12:13:02.894" v="8" actId="20577"/>
          <ac:spMkLst>
            <pc:docMk/>
            <pc:sldMk cId="1819740209" sldId="589"/>
            <ac:spMk id="10" creationId="{E7E08CB2-965E-9F92-A6D3-D355FE839F6E}"/>
          </ac:spMkLst>
        </pc:spChg>
        <pc:spChg chg="del mod topLvl">
          <ac:chgData name="Ben Harper" userId="c839db79-6c1b-45c3-b9d7-c3434ad96343" providerId="ADAL" clId="{9C81EC2B-2072-4420-9B0A-CF70F07F6A49}" dt="2026-08-27T12:13:45.765" v="18" actId="478"/>
          <ac:spMkLst>
            <pc:docMk/>
            <pc:sldMk cId="1819740209" sldId="589"/>
            <ac:spMk id="15" creationId="{88002A6F-6D50-EC8F-939C-C94C34F50FB3}"/>
          </ac:spMkLst>
        </pc:spChg>
        <pc:spChg chg="del mod">
          <ac:chgData name="Ben Harper" userId="c839db79-6c1b-45c3-b9d7-c3434ad96343" providerId="ADAL" clId="{9C81EC2B-2072-4420-9B0A-CF70F07F6A49}" dt="2026-08-27T12:13:55.307" v="20" actId="478"/>
          <ac:spMkLst>
            <pc:docMk/>
            <pc:sldMk cId="1819740209" sldId="589"/>
            <ac:spMk id="28" creationId="{E573E088-A4B4-0824-6D89-A627E6CEC986}"/>
          </ac:spMkLst>
        </pc:spChg>
        <pc:grpChg chg="del">
          <ac:chgData name="Ben Harper" userId="c839db79-6c1b-45c3-b9d7-c3434ad96343" providerId="ADAL" clId="{9C81EC2B-2072-4420-9B0A-CF70F07F6A49}" dt="2026-08-27T12:13:45.765" v="18" actId="478"/>
          <ac:grpSpMkLst>
            <pc:docMk/>
            <pc:sldMk cId="1819740209" sldId="589"/>
            <ac:grpSpMk id="16" creationId="{4EB77CB6-D329-0EA2-B6CF-20F66CB500B0}"/>
          </ac:grpSpMkLst>
        </pc:grpChg>
        <pc:picChg chg="add mod">
          <ac:chgData name="Ben Harper" userId="c839db79-6c1b-45c3-b9d7-c3434ad96343" providerId="ADAL" clId="{9C81EC2B-2072-4420-9B0A-CF70F07F6A49}" dt="2026-08-27T12:12:49.008" v="5"/>
          <ac:picMkLst>
            <pc:docMk/>
            <pc:sldMk cId="1819740209" sldId="589"/>
            <ac:picMk id="4" creationId="{4C7BBD4D-B68B-C52E-014D-167977B2DFA8}"/>
          </ac:picMkLst>
        </pc:picChg>
        <pc:picChg chg="topLvl">
          <ac:chgData name="Ben Harper" userId="c839db79-6c1b-45c3-b9d7-c3434ad96343" providerId="ADAL" clId="{9C81EC2B-2072-4420-9B0A-CF70F07F6A49}" dt="2026-08-27T12:13:45.765" v="18" actId="478"/>
          <ac:picMkLst>
            <pc:docMk/>
            <pc:sldMk cId="1819740209" sldId="589"/>
            <ac:picMk id="14" creationId="{BB88E701-5685-6A4B-2E86-EB2F341B877A}"/>
          </ac:picMkLst>
        </pc:picChg>
      </pc:sldChg>
      <pc:sldChg chg="addSp delSp modSp mod">
        <pc:chgData name="Ben Harper" userId="c839db79-6c1b-45c3-b9d7-c3434ad96343" providerId="ADAL" clId="{9C81EC2B-2072-4420-9B0A-CF70F07F6A49}" dt="2026-08-27T12:16:05.988" v="50" actId="14100"/>
        <pc:sldMkLst>
          <pc:docMk/>
          <pc:sldMk cId="3844663079" sldId="594"/>
        </pc:sldMkLst>
        <pc:spChg chg="del">
          <ac:chgData name="Ben Harper" userId="c839db79-6c1b-45c3-b9d7-c3434ad96343" providerId="ADAL" clId="{9C81EC2B-2072-4420-9B0A-CF70F07F6A49}" dt="2026-08-27T12:16:00.525" v="48" actId="478"/>
          <ac:spMkLst>
            <pc:docMk/>
            <pc:sldMk cId="3844663079" sldId="594"/>
            <ac:spMk id="9" creationId="{0913D1CE-EC2D-DA28-903B-742C975986C0}"/>
          </ac:spMkLst>
        </pc:spChg>
        <pc:picChg chg="del">
          <ac:chgData name="Ben Harper" userId="c839db79-6c1b-45c3-b9d7-c3434ad96343" providerId="ADAL" clId="{9C81EC2B-2072-4420-9B0A-CF70F07F6A49}" dt="2026-08-27T12:15:55.604" v="45" actId="478"/>
          <ac:picMkLst>
            <pc:docMk/>
            <pc:sldMk cId="3844663079" sldId="594"/>
            <ac:picMk id="5" creationId="{2D3B5CE8-4D29-3214-694E-C96807598C63}"/>
          </ac:picMkLst>
        </pc:picChg>
        <pc:picChg chg="add mod">
          <ac:chgData name="Ben Harper" userId="c839db79-6c1b-45c3-b9d7-c3434ad96343" providerId="ADAL" clId="{9C81EC2B-2072-4420-9B0A-CF70F07F6A49}" dt="2026-08-27T12:16:05.988" v="50" actId="14100"/>
          <ac:picMkLst>
            <pc:docMk/>
            <pc:sldMk cId="3844663079" sldId="594"/>
            <ac:picMk id="8" creationId="{821E040F-7E7D-BDB3-CAFB-891DEB63ABBA}"/>
          </ac:picMkLst>
        </pc:picChg>
      </pc:sldChg>
      <pc:sldChg chg="modSp mod">
        <pc:chgData name="Ben Harper" userId="c839db79-6c1b-45c3-b9d7-c3434ad96343" providerId="ADAL" clId="{9C81EC2B-2072-4420-9B0A-CF70F07F6A49}" dt="2026-08-27T12:16:24.638" v="52" actId="1076"/>
        <pc:sldMkLst>
          <pc:docMk/>
          <pc:sldMk cId="3292230667" sldId="599"/>
        </pc:sldMkLst>
        <pc:spChg chg="mod">
          <ac:chgData name="Ben Harper" userId="c839db79-6c1b-45c3-b9d7-c3434ad96343" providerId="ADAL" clId="{9C81EC2B-2072-4420-9B0A-CF70F07F6A49}" dt="2026-08-27T12:16:20.621" v="51" actId="1076"/>
          <ac:spMkLst>
            <pc:docMk/>
            <pc:sldMk cId="3292230667" sldId="599"/>
            <ac:spMk id="4" creationId="{5B63E352-E8B5-1222-33AE-41CB4663D83C}"/>
          </ac:spMkLst>
        </pc:spChg>
        <pc:picChg chg="mod">
          <ac:chgData name="Ben Harper" userId="c839db79-6c1b-45c3-b9d7-c3434ad96343" providerId="ADAL" clId="{9C81EC2B-2072-4420-9B0A-CF70F07F6A49}" dt="2026-08-27T12:16:24.638" v="52" actId="1076"/>
          <ac:picMkLst>
            <pc:docMk/>
            <pc:sldMk cId="3292230667" sldId="599"/>
            <ac:picMk id="5" creationId="{9AFDFD47-522C-7DB8-6C34-CDB1938B8B2A}"/>
          </ac:picMkLst>
        </pc:picChg>
      </pc:sldChg>
    </pc:docChg>
  </pc:docChgLst>
  <pc:docChgLst>
    <pc:chgData name="Ben Mali Macfadyen" userId="a93e0931-cad7-43e3-a167-284703827bce" providerId="ADAL" clId="{95014721-625C-4002-89AE-DAB1A5715960}"/>
    <pc:docChg chg="undo redo custSel addSld delSld modSld sldOrd">
      <pc:chgData name="Ben Mali Macfadyen" userId="a93e0931-cad7-43e3-a167-284703827bce" providerId="ADAL" clId="{95014721-625C-4002-89AE-DAB1A5715960}" dt="2026-08-27T11:05:46.835" v="4382" actId="1076"/>
      <pc:docMkLst>
        <pc:docMk/>
      </pc:docMkLst>
      <pc:sldChg chg="addSp delSp modSp mod">
        <pc:chgData name="Ben Mali Macfadyen" userId="a93e0931-cad7-43e3-a167-284703827bce" providerId="ADAL" clId="{95014721-625C-4002-89AE-DAB1A5715960}" dt="2026-08-04T15:19:42.745" v="2932" actId="115"/>
        <pc:sldMkLst>
          <pc:docMk/>
          <pc:sldMk cId="1502893496" sldId="260"/>
        </pc:sldMkLst>
        <pc:spChg chg="add mod">
          <ac:chgData name="Ben Mali Macfadyen" userId="a93e0931-cad7-43e3-a167-284703827bce" providerId="ADAL" clId="{95014721-625C-4002-89AE-DAB1A5715960}" dt="2026-08-03T16:13:31.131" v="662"/>
          <ac:spMkLst>
            <pc:docMk/>
            <pc:sldMk cId="1502893496" sldId="260"/>
            <ac:spMk id="4" creationId="{97F6753C-3E55-79C1-43B9-96DDC0E6EA3D}"/>
          </ac:spMkLst>
        </pc:spChg>
        <pc:spChg chg="add mod">
          <ac:chgData name="Ben Mali Macfadyen" userId="a93e0931-cad7-43e3-a167-284703827bce" providerId="ADAL" clId="{95014721-625C-4002-89AE-DAB1A5715960}" dt="2026-08-03T16:13:31.131" v="662"/>
          <ac:spMkLst>
            <pc:docMk/>
            <pc:sldMk cId="1502893496" sldId="260"/>
            <ac:spMk id="6" creationId="{FCC56307-0ED1-B636-C402-11592C5D41B7}"/>
          </ac:spMkLst>
        </pc:spChg>
        <pc:spChg chg="add mod">
          <ac:chgData name="Ben Mali Macfadyen" userId="a93e0931-cad7-43e3-a167-284703827bce" providerId="ADAL" clId="{95014721-625C-4002-89AE-DAB1A5715960}" dt="2026-08-04T13:20:49.268" v="2355" actId="207"/>
          <ac:spMkLst>
            <pc:docMk/>
            <pc:sldMk cId="1502893496" sldId="260"/>
            <ac:spMk id="8" creationId="{1F47D285-D6B0-6C5E-1429-0B0873011FCB}"/>
          </ac:spMkLst>
        </pc:spChg>
        <pc:spChg chg="add mod">
          <ac:chgData name="Ben Mali Macfadyen" userId="a93e0931-cad7-43e3-a167-284703827bce" providerId="ADAL" clId="{95014721-625C-4002-89AE-DAB1A5715960}" dt="2026-08-04T15:19:42.745" v="2932" actId="115"/>
          <ac:spMkLst>
            <pc:docMk/>
            <pc:sldMk cId="1502893496" sldId="260"/>
            <ac:spMk id="11" creationId="{65A93431-EC95-4F49-6743-AFBE42BF9DB6}"/>
          </ac:spMkLst>
        </pc:spChg>
        <pc:spChg chg="add mod">
          <ac:chgData name="Ben Mali Macfadyen" userId="a93e0931-cad7-43e3-a167-284703827bce" providerId="ADAL" clId="{95014721-625C-4002-89AE-DAB1A5715960}" dt="2026-08-04T15:19:41.657" v="2931" actId="115"/>
          <ac:spMkLst>
            <pc:docMk/>
            <pc:sldMk cId="1502893496" sldId="260"/>
            <ac:spMk id="12" creationId="{DB83847D-C4A2-A64A-1DF2-7AFB6AC97049}"/>
          </ac:spMkLst>
        </pc:spChg>
        <pc:spChg chg="add mod">
          <ac:chgData name="Ben Mali Macfadyen" userId="a93e0931-cad7-43e3-a167-284703827bce" providerId="ADAL" clId="{95014721-625C-4002-89AE-DAB1A5715960}" dt="2026-08-04T15:19:29.172" v="2929" actId="14100"/>
          <ac:spMkLst>
            <pc:docMk/>
            <pc:sldMk cId="1502893496" sldId="260"/>
            <ac:spMk id="15" creationId="{2A8B887F-6F06-CC73-56AD-8C6AADA454CE}"/>
          </ac:spMkLst>
        </pc:spChg>
        <pc:spChg chg="add mod">
          <ac:chgData name="Ben Mali Macfadyen" userId="a93e0931-cad7-43e3-a167-284703827bce" providerId="ADAL" clId="{95014721-625C-4002-89AE-DAB1A5715960}" dt="2026-08-04T15:19:31.894" v="2930" actId="14100"/>
          <ac:spMkLst>
            <pc:docMk/>
            <pc:sldMk cId="1502893496" sldId="260"/>
            <ac:spMk id="16" creationId="{DFE1175A-9451-51E1-3B6C-0736D075CA3A}"/>
          </ac:spMkLst>
        </pc:spChg>
        <pc:picChg chg="add mod">
          <ac:chgData name="Ben Mali Macfadyen" userId="a93e0931-cad7-43e3-a167-284703827bce" providerId="ADAL" clId="{95014721-625C-4002-89AE-DAB1A5715960}" dt="2026-08-03T16:13:31.131" v="662"/>
          <ac:picMkLst>
            <pc:docMk/>
            <pc:sldMk cId="1502893496" sldId="260"/>
            <ac:picMk id="7" creationId="{8709F5CF-0CBB-4203-D9E8-5693C0655D7A}"/>
          </ac:picMkLst>
        </pc:picChg>
        <pc:picChg chg="add mod">
          <ac:chgData name="Ben Mali Macfadyen" userId="a93e0931-cad7-43e3-a167-284703827bce" providerId="ADAL" clId="{95014721-625C-4002-89AE-DAB1A5715960}" dt="2026-08-03T16:18:18.361" v="701" actId="1076"/>
          <ac:picMkLst>
            <pc:docMk/>
            <pc:sldMk cId="1502893496" sldId="260"/>
            <ac:picMk id="9" creationId="{9F32361F-39EF-A23A-A7A8-D4C73361924D}"/>
          </ac:picMkLst>
        </pc:picChg>
        <pc:picChg chg="add mod modCrop">
          <ac:chgData name="Ben Mali Macfadyen" userId="a93e0931-cad7-43e3-a167-284703827bce" providerId="ADAL" clId="{95014721-625C-4002-89AE-DAB1A5715960}" dt="2026-08-03T16:18:53.466" v="705" actId="1076"/>
          <ac:picMkLst>
            <pc:docMk/>
            <pc:sldMk cId="1502893496" sldId="260"/>
            <ac:picMk id="10" creationId="{1DF000E8-4C58-2DEA-C5E3-F795757C650C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4T08:37:31.929" v="4350" actId="1076"/>
        <pc:sldMkLst>
          <pc:docMk/>
          <pc:sldMk cId="1100785196" sldId="261"/>
        </pc:sldMkLst>
        <pc:spChg chg="add mod">
          <ac:chgData name="Ben Mali Macfadyen" userId="a93e0931-cad7-43e3-a167-284703827bce" providerId="ADAL" clId="{95014721-625C-4002-89AE-DAB1A5715960}" dt="2026-08-24T08:37:31.929" v="4350" actId="1076"/>
          <ac:spMkLst>
            <pc:docMk/>
            <pc:sldMk cId="1100785196" sldId="261"/>
            <ac:spMk id="5" creationId="{0B1068B8-E001-BBD4-3897-9DF0332E630D}"/>
          </ac:spMkLst>
        </pc:spChg>
        <pc:picChg chg="add mod">
          <ac:chgData name="Ben Mali Macfadyen" userId="a93e0931-cad7-43e3-a167-284703827bce" providerId="ADAL" clId="{95014721-625C-4002-89AE-DAB1A5715960}" dt="2026-08-24T08:37:27.645" v="4349" actId="1076"/>
          <ac:picMkLst>
            <pc:docMk/>
            <pc:sldMk cId="1100785196" sldId="261"/>
            <ac:picMk id="4" creationId="{434C4973-DBD1-195C-B41F-DBF84AAFA194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51:57.959" v="4193" actId="403"/>
        <pc:sldMkLst>
          <pc:docMk/>
          <pc:sldMk cId="2677580387" sldId="569"/>
        </pc:sldMkLst>
        <pc:spChg chg="add mod">
          <ac:chgData name="Ben Mali Macfadyen" userId="a93e0931-cad7-43e3-a167-284703827bce" providerId="ADAL" clId="{95014721-625C-4002-89AE-DAB1A5715960}" dt="2026-08-04T15:18:28.976" v="2926" actId="1076"/>
          <ac:spMkLst>
            <pc:docMk/>
            <pc:sldMk cId="2677580387" sldId="569"/>
            <ac:spMk id="5" creationId="{93BCD0E5-1C3B-4F72-7169-2DB56DDF2579}"/>
          </ac:spMkLst>
        </pc:spChg>
        <pc:spChg chg="mod">
          <ac:chgData name="Ben Mali Macfadyen" userId="a93e0931-cad7-43e3-a167-284703827bce" providerId="ADAL" clId="{95014721-625C-4002-89AE-DAB1A5715960}" dt="2026-08-05T11:51:57.959" v="4193" actId="403"/>
          <ac:spMkLst>
            <pc:docMk/>
            <pc:sldMk cId="2677580387" sldId="569"/>
            <ac:spMk id="11" creationId="{4298D471-0A56-99A0-B917-08284D020681}"/>
          </ac:spMkLst>
        </pc:spChg>
        <pc:spChg chg="mod">
          <ac:chgData name="Ben Mali Macfadyen" userId="a93e0931-cad7-43e3-a167-284703827bce" providerId="ADAL" clId="{95014721-625C-4002-89AE-DAB1A5715960}" dt="2026-08-05T11:51:46.004" v="4136"/>
          <ac:spMkLst>
            <pc:docMk/>
            <pc:sldMk cId="2677580387" sldId="569"/>
            <ac:spMk id="12" creationId="{361460C3-F041-D463-AFED-07EFD6C727EE}"/>
          </ac:spMkLst>
        </pc:spChg>
        <pc:grpChg chg="add mod">
          <ac:chgData name="Ben Mali Macfadyen" userId="a93e0931-cad7-43e3-a167-284703827bce" providerId="ADAL" clId="{95014721-625C-4002-89AE-DAB1A5715960}" dt="2026-08-05T11:51:46.004" v="4136"/>
          <ac:grpSpMkLst>
            <pc:docMk/>
            <pc:sldMk cId="2677580387" sldId="569"/>
            <ac:grpSpMk id="7" creationId="{EAF77376-3DE1-1FA7-83D5-E0E72CF6AF92}"/>
          </ac:grpSpMkLst>
        </pc:grpChg>
        <pc:picChg chg="mod">
          <ac:chgData name="Ben Mali Macfadyen" userId="a93e0931-cad7-43e3-a167-284703827bce" providerId="ADAL" clId="{95014721-625C-4002-89AE-DAB1A5715960}" dt="2026-08-05T11:51:46.004" v="4136"/>
          <ac:picMkLst>
            <pc:docMk/>
            <pc:sldMk cId="2677580387" sldId="569"/>
            <ac:picMk id="10" creationId="{93FAD29F-E299-ECC9-9B7F-BE1BA7505786}"/>
          </ac:picMkLst>
        </pc:picChg>
        <pc:picChg chg="mod">
          <ac:chgData name="Ben Mali Macfadyen" userId="a93e0931-cad7-43e3-a167-284703827bce" providerId="ADAL" clId="{95014721-625C-4002-89AE-DAB1A5715960}" dt="2026-08-05T11:51:46.004" v="4136"/>
          <ac:picMkLst>
            <pc:docMk/>
            <pc:sldMk cId="2677580387" sldId="569"/>
            <ac:picMk id="13" creationId="{D94F61D8-E4A8-107C-147B-B5AC989FC466}"/>
          </ac:picMkLst>
        </pc:picChg>
        <pc:picChg chg="mod">
          <ac:chgData name="Ben Mali Macfadyen" userId="a93e0931-cad7-43e3-a167-284703827bce" providerId="ADAL" clId="{95014721-625C-4002-89AE-DAB1A5715960}" dt="2026-08-05T11:51:46.004" v="4136"/>
          <ac:picMkLst>
            <pc:docMk/>
            <pc:sldMk cId="2677580387" sldId="569"/>
            <ac:picMk id="14" creationId="{84B6020A-C222-60F2-523B-878022703F68}"/>
          </ac:picMkLst>
        </pc:picChg>
      </pc:sldChg>
      <pc:sldChg chg="addSp delSp modSp mod ord">
        <pc:chgData name="Ben Mali Macfadyen" userId="a93e0931-cad7-43e3-a167-284703827bce" providerId="ADAL" clId="{95014721-625C-4002-89AE-DAB1A5715960}" dt="2026-08-24T08:29:22.211" v="4336"/>
        <pc:sldMkLst>
          <pc:docMk/>
          <pc:sldMk cId="3047899331" sldId="582"/>
        </pc:sldMkLst>
        <pc:picChg chg="add mod">
          <ac:chgData name="Ben Mali Macfadyen" userId="a93e0931-cad7-43e3-a167-284703827bce" providerId="ADAL" clId="{95014721-625C-4002-89AE-DAB1A5715960}" dt="2026-08-24T08:29:22.211" v="4336"/>
          <ac:picMkLst>
            <pc:docMk/>
            <pc:sldMk cId="3047899331" sldId="582"/>
            <ac:picMk id="4" creationId="{6F4B7A61-6CDF-F739-3EE0-F05388250348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7T11:05:46.835" v="4382" actId="1076"/>
        <pc:sldMkLst>
          <pc:docMk/>
          <pc:sldMk cId="327038986" sldId="583"/>
        </pc:sldMkLst>
        <pc:spChg chg="mod">
          <ac:chgData name="Ben Mali Macfadyen" userId="a93e0931-cad7-43e3-a167-284703827bce" providerId="ADAL" clId="{95014721-625C-4002-89AE-DAB1A5715960}" dt="2026-08-05T10:09:41.891" v="3911" actId="1076"/>
          <ac:spMkLst>
            <pc:docMk/>
            <pc:sldMk cId="327038986" sldId="583"/>
            <ac:spMk id="2" creationId="{B9C8DDC4-7CC0-ABD6-C684-F8EBAA7EB490}"/>
          </ac:spMkLst>
        </pc:spChg>
        <pc:spChg chg="add mod">
          <ac:chgData name="Ben Mali Macfadyen" userId="a93e0931-cad7-43e3-a167-284703827bce" providerId="ADAL" clId="{95014721-625C-4002-89AE-DAB1A5715960}" dt="2026-08-27T11:05:46.835" v="4382" actId="1076"/>
          <ac:spMkLst>
            <pc:docMk/>
            <pc:sldMk cId="327038986" sldId="583"/>
            <ac:spMk id="4" creationId="{DFFA4048-C53E-34BC-AC6A-A5E305D9A84E}"/>
          </ac:spMkLst>
        </pc:spChg>
        <pc:spChg chg="mod ord">
          <ac:chgData name="Ben Mali Macfadyen" userId="a93e0931-cad7-43e3-a167-284703827bce" providerId="ADAL" clId="{95014721-625C-4002-89AE-DAB1A5715960}" dt="2026-08-05T10:07:26.491" v="3878" actId="1076"/>
          <ac:spMkLst>
            <pc:docMk/>
            <pc:sldMk cId="327038986" sldId="583"/>
            <ac:spMk id="6" creationId="{A68D56CC-4439-FB02-F9D6-00FA714E6029}"/>
          </ac:spMkLst>
        </pc:spChg>
        <pc:spChg chg="add mod">
          <ac:chgData name="Ben Mali Macfadyen" userId="a93e0931-cad7-43e3-a167-284703827bce" providerId="ADAL" clId="{95014721-625C-4002-89AE-DAB1A5715960}" dt="2026-08-05T10:09:14.672" v="3904" actId="14100"/>
          <ac:spMkLst>
            <pc:docMk/>
            <pc:sldMk cId="327038986" sldId="583"/>
            <ac:spMk id="7" creationId="{E8011FD3-0EBB-BD8F-A90D-8EF276DD2496}"/>
          </ac:spMkLst>
        </pc:spChg>
        <pc:spChg chg="add mod">
          <ac:chgData name="Ben Mali Macfadyen" userId="a93e0931-cad7-43e3-a167-284703827bce" providerId="ADAL" clId="{95014721-625C-4002-89AE-DAB1A5715960}" dt="2026-08-05T10:09:26.219" v="3907" actId="1076"/>
          <ac:spMkLst>
            <pc:docMk/>
            <pc:sldMk cId="327038986" sldId="583"/>
            <ac:spMk id="9" creationId="{78BF5065-B11B-C2FA-97F0-BAF4541225BC}"/>
          </ac:spMkLst>
        </pc:spChg>
        <pc:spChg chg="add mod">
          <ac:chgData name="Ben Mali Macfadyen" userId="a93e0931-cad7-43e3-a167-284703827bce" providerId="ADAL" clId="{95014721-625C-4002-89AE-DAB1A5715960}" dt="2026-08-05T10:10:51.453" v="3922" actId="1076"/>
          <ac:spMkLst>
            <pc:docMk/>
            <pc:sldMk cId="327038986" sldId="583"/>
            <ac:spMk id="11" creationId="{4379A9B4-36F9-DB50-53A1-0458385D2F15}"/>
          </ac:spMkLst>
        </pc:spChg>
        <pc:spChg chg="add mod">
          <ac:chgData name="Ben Mali Macfadyen" userId="a93e0931-cad7-43e3-a167-284703827bce" providerId="ADAL" clId="{95014721-625C-4002-89AE-DAB1A5715960}" dt="2026-08-05T10:07:47.202" v="3885" actId="20577"/>
          <ac:spMkLst>
            <pc:docMk/>
            <pc:sldMk cId="327038986" sldId="583"/>
            <ac:spMk id="17" creationId="{3E4D6882-BB0A-6C76-DDA3-F106E873AE13}"/>
          </ac:spMkLst>
        </pc:spChg>
        <pc:spChg chg="add mod">
          <ac:chgData name="Ben Mali Macfadyen" userId="a93e0931-cad7-43e3-a167-284703827bce" providerId="ADAL" clId="{95014721-625C-4002-89AE-DAB1A5715960}" dt="2026-08-04T10:05:30.990" v="1511" actId="1076"/>
          <ac:spMkLst>
            <pc:docMk/>
            <pc:sldMk cId="327038986" sldId="583"/>
            <ac:spMk id="20" creationId="{A5A28241-1D99-E28F-B05D-FBBEEC757FC4}"/>
          </ac:spMkLst>
        </pc:spChg>
        <pc:spChg chg="add mod">
          <ac:chgData name="Ben Mali Macfadyen" userId="a93e0931-cad7-43e3-a167-284703827bce" providerId="ADAL" clId="{95014721-625C-4002-89AE-DAB1A5715960}" dt="2026-08-05T10:10:18.502" v="3916" actId="20577"/>
          <ac:spMkLst>
            <pc:docMk/>
            <pc:sldMk cId="327038986" sldId="583"/>
            <ac:spMk id="22" creationId="{5D9D44A3-BFF7-4D99-92FB-07941CDDCC44}"/>
          </ac:spMkLst>
        </pc:spChg>
        <pc:picChg chg="add mod ord">
          <ac:chgData name="Ben Mali Macfadyen" userId="a93e0931-cad7-43e3-a167-284703827bce" providerId="ADAL" clId="{95014721-625C-4002-89AE-DAB1A5715960}" dt="2026-08-05T10:07:22.576" v="3875" actId="14100"/>
          <ac:picMkLst>
            <pc:docMk/>
            <pc:sldMk cId="327038986" sldId="583"/>
            <ac:picMk id="3" creationId="{5449E102-2168-65DA-A76D-B6E34576D54C}"/>
          </ac:picMkLst>
        </pc:picChg>
        <pc:picChg chg="ord">
          <ac:chgData name="Ben Mali Macfadyen" userId="a93e0931-cad7-43e3-a167-284703827bce" providerId="ADAL" clId="{95014721-625C-4002-89AE-DAB1A5715960}" dt="2026-08-04T09:59:10.551" v="1496" actId="167"/>
          <ac:picMkLst>
            <pc:docMk/>
            <pc:sldMk cId="327038986" sldId="583"/>
            <ac:picMk id="5" creationId="{2E681F0E-118C-A8E4-A134-9D990BC931A5}"/>
          </ac:picMkLst>
        </pc:picChg>
        <pc:picChg chg="add mod ord">
          <ac:chgData name="Ben Mali Macfadyen" userId="a93e0931-cad7-43e3-a167-284703827bce" providerId="ADAL" clId="{95014721-625C-4002-89AE-DAB1A5715960}" dt="2026-08-05T10:07:28.720" v="3879" actId="14100"/>
          <ac:picMkLst>
            <pc:docMk/>
            <pc:sldMk cId="327038986" sldId="583"/>
            <ac:picMk id="13" creationId="{F47060D4-5945-5642-C426-F0510279B3D5}"/>
          </ac:picMkLst>
        </pc:picChg>
        <pc:picChg chg="add mod">
          <ac:chgData name="Ben Mali Macfadyen" userId="a93e0931-cad7-43e3-a167-284703827bce" providerId="ADAL" clId="{95014721-625C-4002-89AE-DAB1A5715960}" dt="2026-08-05T10:10:59.684" v="3924" actId="1076"/>
          <ac:picMkLst>
            <pc:docMk/>
            <pc:sldMk cId="327038986" sldId="583"/>
            <ac:picMk id="14" creationId="{D9EBAA9C-1211-0880-0D43-8CCDBF012547}"/>
          </ac:picMkLst>
        </pc:picChg>
        <pc:picChg chg="add mod">
          <ac:chgData name="Ben Mali Macfadyen" userId="a93e0931-cad7-43e3-a167-284703827bce" providerId="ADAL" clId="{95014721-625C-4002-89AE-DAB1A5715960}" dt="2026-08-05T10:09:33.331" v="3909" actId="14100"/>
          <ac:picMkLst>
            <pc:docMk/>
            <pc:sldMk cId="327038986" sldId="583"/>
            <ac:picMk id="15" creationId="{510449D5-1A6C-6559-EBB2-8C30B449B428}"/>
          </ac:picMkLst>
        </pc:picChg>
        <pc:picChg chg="add mod">
          <ac:chgData name="Ben Mali Macfadyen" userId="a93e0931-cad7-43e3-a167-284703827bce" providerId="ADAL" clId="{95014721-625C-4002-89AE-DAB1A5715960}" dt="2026-08-05T10:09:10.457" v="3903" actId="14100"/>
          <ac:picMkLst>
            <pc:docMk/>
            <pc:sldMk cId="327038986" sldId="583"/>
            <ac:picMk id="16" creationId="{FCF70A6F-67A4-B845-0184-4F989E50F573}"/>
          </ac:picMkLst>
        </pc:picChg>
        <pc:picChg chg="add mod ord modCrop">
          <ac:chgData name="Ben Mali Macfadyen" userId="a93e0931-cad7-43e3-a167-284703827bce" providerId="ADAL" clId="{95014721-625C-4002-89AE-DAB1A5715960}" dt="2026-08-05T10:10:06.290" v="3913" actId="732"/>
          <ac:picMkLst>
            <pc:docMk/>
            <pc:sldMk cId="327038986" sldId="583"/>
            <ac:picMk id="18" creationId="{CA26F27A-AAE9-A8C2-9E7C-ECCB88793211}"/>
          </ac:picMkLst>
        </pc:picChg>
        <pc:picChg chg="add mod">
          <ac:chgData name="Ben Mali Macfadyen" userId="a93e0931-cad7-43e3-a167-284703827bce" providerId="ADAL" clId="{95014721-625C-4002-89AE-DAB1A5715960}" dt="2026-08-05T10:10:25.539" v="3918" actId="14100"/>
          <ac:picMkLst>
            <pc:docMk/>
            <pc:sldMk cId="327038986" sldId="583"/>
            <ac:picMk id="21" creationId="{3FD4DCB4-ACC4-E899-B46F-B4D9D283DCF5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0:18:45.108" v="4062" actId="1076"/>
        <pc:sldMkLst>
          <pc:docMk/>
          <pc:sldMk cId="2298961461" sldId="584"/>
        </pc:sldMkLst>
        <pc:spChg chg="mod">
          <ac:chgData name="Ben Mali Macfadyen" userId="a93e0931-cad7-43e3-a167-284703827bce" providerId="ADAL" clId="{95014721-625C-4002-89AE-DAB1A5715960}" dt="2026-08-05T10:18:09.858" v="4060" actId="1076"/>
          <ac:spMkLst>
            <pc:docMk/>
            <pc:sldMk cId="2298961461" sldId="584"/>
            <ac:spMk id="2" creationId="{DC96C042-EF60-E4A0-76B7-48FB8E676606}"/>
          </ac:spMkLst>
        </pc:spChg>
        <pc:spChg chg="mod">
          <ac:chgData name="Ben Mali Macfadyen" userId="a93e0931-cad7-43e3-a167-284703827bce" providerId="ADAL" clId="{95014721-625C-4002-89AE-DAB1A5715960}" dt="2026-08-04T11:42:11.034" v="1929" actId="122"/>
          <ac:spMkLst>
            <pc:docMk/>
            <pc:sldMk cId="2298961461" sldId="584"/>
            <ac:spMk id="14" creationId="{50C44584-34F1-D7B0-3D09-83906745D58E}"/>
          </ac:spMkLst>
        </pc:spChg>
        <pc:spChg chg="add mod">
          <ac:chgData name="Ben Mali Macfadyen" userId="a93e0931-cad7-43e3-a167-284703827bce" providerId="ADAL" clId="{95014721-625C-4002-89AE-DAB1A5715960}" dt="2026-08-05T10:18:17.567" v="4061" actId="2085"/>
          <ac:spMkLst>
            <pc:docMk/>
            <pc:sldMk cId="2298961461" sldId="584"/>
            <ac:spMk id="17" creationId="{B017E6E8-E60B-8C5C-3C66-B0EAE4FF30B2}"/>
          </ac:spMkLst>
        </pc:spChg>
        <pc:spChg chg="add mod">
          <ac:chgData name="Ben Mali Macfadyen" userId="a93e0931-cad7-43e3-a167-284703827bce" providerId="ADAL" clId="{95014721-625C-4002-89AE-DAB1A5715960}" dt="2026-08-04T11:41:49.664" v="1888" actId="1076"/>
          <ac:spMkLst>
            <pc:docMk/>
            <pc:sldMk cId="2298961461" sldId="584"/>
            <ac:spMk id="19" creationId="{752243D0-C1A6-2052-C41B-1CFE2FCC38CE}"/>
          </ac:spMkLst>
        </pc:spChg>
        <pc:spChg chg="add mod">
          <ac:chgData name="Ben Mali Macfadyen" userId="a93e0931-cad7-43e3-a167-284703827bce" providerId="ADAL" clId="{95014721-625C-4002-89AE-DAB1A5715960}" dt="2026-08-04T11:41:35.989" v="1877" actId="122"/>
          <ac:spMkLst>
            <pc:docMk/>
            <pc:sldMk cId="2298961461" sldId="584"/>
            <ac:spMk id="21" creationId="{43DE5632-BBE2-8805-A22E-CA9D3C1ED5CF}"/>
          </ac:spMkLst>
        </pc:spChg>
        <pc:spChg chg="add mod">
          <ac:chgData name="Ben Mali Macfadyen" userId="a93e0931-cad7-43e3-a167-284703827bce" providerId="ADAL" clId="{95014721-625C-4002-89AE-DAB1A5715960}" dt="2026-08-05T10:18:45.108" v="4062" actId="1076"/>
          <ac:spMkLst>
            <pc:docMk/>
            <pc:sldMk cId="2298961461" sldId="584"/>
            <ac:spMk id="23" creationId="{2A4602E6-58E2-0537-E1D4-14FCC28B5C7D}"/>
          </ac:spMkLst>
        </pc:spChg>
        <pc:spChg chg="add mod">
          <ac:chgData name="Ben Mali Macfadyen" userId="a93e0931-cad7-43e3-a167-284703827bce" providerId="ADAL" clId="{95014721-625C-4002-89AE-DAB1A5715960}" dt="2026-08-05T10:18:07.649" v="4059" actId="1076"/>
          <ac:spMkLst>
            <pc:docMk/>
            <pc:sldMk cId="2298961461" sldId="584"/>
            <ac:spMk id="25" creationId="{22719CBB-2851-EE7B-1213-CCFE0D4F3377}"/>
          </ac:spMkLst>
        </pc:spChg>
        <pc:spChg chg="add mod">
          <ac:chgData name="Ben Mali Macfadyen" userId="a93e0931-cad7-43e3-a167-284703827bce" providerId="ADAL" clId="{95014721-625C-4002-89AE-DAB1A5715960}" dt="2026-08-05T10:17:58.876" v="4056" actId="1076"/>
          <ac:spMkLst>
            <pc:docMk/>
            <pc:sldMk cId="2298961461" sldId="584"/>
            <ac:spMk id="27" creationId="{599F2F37-5DFF-C8FF-FB36-5C3FCEE42129}"/>
          </ac:spMkLst>
        </pc:spChg>
        <pc:picChg chg="add mod modCrop">
          <ac:chgData name="Ben Mali Macfadyen" userId="a93e0931-cad7-43e3-a167-284703827bce" providerId="ADAL" clId="{95014721-625C-4002-89AE-DAB1A5715960}" dt="2026-08-05T10:17:30.179" v="4039" actId="1076"/>
          <ac:picMkLst>
            <pc:docMk/>
            <pc:sldMk cId="2298961461" sldId="584"/>
            <ac:picMk id="4" creationId="{36CE97EE-B8FF-4CDA-4665-3E0E36E8E8CF}"/>
          </ac:picMkLst>
        </pc:picChg>
        <pc:picChg chg="mod">
          <ac:chgData name="Ben Mali Macfadyen" userId="a93e0931-cad7-43e3-a167-284703827bce" providerId="ADAL" clId="{95014721-625C-4002-89AE-DAB1A5715960}" dt="2026-08-04T11:40:17.227" v="1835" actId="1076"/>
          <ac:picMkLst>
            <pc:docMk/>
            <pc:sldMk cId="2298961461" sldId="584"/>
            <ac:picMk id="8" creationId="{3E656CAD-E32B-798E-CFEA-E19367CD4B75}"/>
          </ac:picMkLst>
        </pc:picChg>
        <pc:picChg chg="add mod">
          <ac:chgData name="Ben Mali Macfadyen" userId="a93e0931-cad7-43e3-a167-284703827bce" providerId="ADAL" clId="{95014721-625C-4002-89AE-DAB1A5715960}" dt="2026-08-04T11:40:15.049" v="1834" actId="1076"/>
          <ac:picMkLst>
            <pc:docMk/>
            <pc:sldMk cId="2298961461" sldId="584"/>
            <ac:picMk id="9" creationId="{93B1E811-49BB-FB4B-163C-07EBC161539D}"/>
          </ac:picMkLst>
        </pc:picChg>
        <pc:picChg chg="add mod">
          <ac:chgData name="Ben Mali Macfadyen" userId="a93e0931-cad7-43e3-a167-284703827bce" providerId="ADAL" clId="{95014721-625C-4002-89AE-DAB1A5715960}" dt="2026-08-04T11:40:07.354" v="1833" actId="1076"/>
          <ac:picMkLst>
            <pc:docMk/>
            <pc:sldMk cId="2298961461" sldId="584"/>
            <ac:picMk id="13" creationId="{BB1413A1-D968-19EA-6B12-37734B6A217E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4T16:34:37.746" v="3154" actId="1076"/>
        <pc:sldMkLst>
          <pc:docMk/>
          <pc:sldMk cId="1378823703" sldId="585"/>
        </pc:sldMkLst>
        <pc:spChg chg="add mod">
          <ac:chgData name="Ben Mali Macfadyen" userId="a93e0931-cad7-43e3-a167-284703827bce" providerId="ADAL" clId="{95014721-625C-4002-89AE-DAB1A5715960}" dt="2026-08-04T16:34:34.431" v="3153" actId="121"/>
          <ac:spMkLst>
            <pc:docMk/>
            <pc:sldMk cId="1378823703" sldId="585"/>
            <ac:spMk id="10" creationId="{9AB76F32-E7DC-A44C-A2CA-F1799E16AF95}"/>
          </ac:spMkLst>
        </pc:spChg>
        <pc:spChg chg="add mod">
          <ac:chgData name="Ben Mali Macfadyen" userId="a93e0931-cad7-43e3-a167-284703827bce" providerId="ADAL" clId="{95014721-625C-4002-89AE-DAB1A5715960}" dt="2026-08-04T16:34:37.746" v="3154" actId="1076"/>
          <ac:spMkLst>
            <pc:docMk/>
            <pc:sldMk cId="1378823703" sldId="585"/>
            <ac:spMk id="16" creationId="{7138FE0A-2ACC-9E7F-477C-345E59A57031}"/>
          </ac:spMkLst>
        </pc:spChg>
        <pc:spChg chg="add mod">
          <ac:chgData name="Ben Mali Macfadyen" userId="a93e0931-cad7-43e3-a167-284703827bce" providerId="ADAL" clId="{95014721-625C-4002-89AE-DAB1A5715960}" dt="2026-08-04T11:43:59.265" v="2046" actId="14100"/>
          <ac:spMkLst>
            <pc:docMk/>
            <pc:sldMk cId="1378823703" sldId="585"/>
            <ac:spMk id="20" creationId="{276A67D1-0A4B-5BB9-8108-134FAA33AD60}"/>
          </ac:spMkLst>
        </pc:spChg>
        <pc:spChg chg="add mod">
          <ac:chgData name="Ben Mali Macfadyen" userId="a93e0931-cad7-43e3-a167-284703827bce" providerId="ADAL" clId="{95014721-625C-4002-89AE-DAB1A5715960}" dt="2026-08-04T15:18:06.154" v="2922" actId="1076"/>
          <ac:spMkLst>
            <pc:docMk/>
            <pc:sldMk cId="1378823703" sldId="585"/>
            <ac:spMk id="22" creationId="{CDC5C628-8B76-67F2-9875-AB34115B168C}"/>
          </ac:spMkLst>
        </pc:spChg>
        <pc:picChg chg="mod">
          <ac:chgData name="Ben Mali Macfadyen" userId="a93e0931-cad7-43e3-a167-284703827bce" providerId="ADAL" clId="{95014721-625C-4002-89AE-DAB1A5715960}" dt="2026-08-04T15:18:09.901" v="2923" actId="1076"/>
          <ac:picMkLst>
            <pc:docMk/>
            <pc:sldMk cId="1378823703" sldId="585"/>
            <ac:picMk id="4" creationId="{6114AA13-1B4D-FD5F-CEDB-2FC485F5D581}"/>
          </ac:picMkLst>
        </pc:picChg>
        <pc:picChg chg="add mod">
          <ac:chgData name="Ben Mali Macfadyen" userId="a93e0931-cad7-43e3-a167-284703827bce" providerId="ADAL" clId="{95014721-625C-4002-89AE-DAB1A5715960}" dt="2026-08-04T11:03:51.567" v="1565" actId="1076"/>
          <ac:picMkLst>
            <pc:docMk/>
            <pc:sldMk cId="1378823703" sldId="585"/>
            <ac:picMk id="14" creationId="{3BF648E5-9C17-07DA-B885-C070B818B295}"/>
          </ac:picMkLst>
        </pc:picChg>
        <pc:picChg chg="add mod modCrop">
          <ac:chgData name="Ben Mali Macfadyen" userId="a93e0931-cad7-43e3-a167-284703827bce" providerId="ADAL" clId="{95014721-625C-4002-89AE-DAB1A5715960}" dt="2026-08-04T11:03:55.030" v="1566" actId="1076"/>
          <ac:picMkLst>
            <pc:docMk/>
            <pc:sldMk cId="1378823703" sldId="585"/>
            <ac:picMk id="18" creationId="{E0866159-6F6B-BED7-60FC-5F3676DC2F07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1:40:49.225" v="4131" actId="22"/>
        <pc:sldMkLst>
          <pc:docMk/>
          <pc:sldMk cId="67825447" sldId="586"/>
        </pc:sldMkLst>
        <pc:spChg chg="add">
          <ac:chgData name="Ben Mali Macfadyen" userId="a93e0931-cad7-43e3-a167-284703827bce" providerId="ADAL" clId="{95014721-625C-4002-89AE-DAB1A5715960}" dt="2026-08-05T11:40:49.225" v="4131" actId="22"/>
          <ac:spMkLst>
            <pc:docMk/>
            <pc:sldMk cId="67825447" sldId="586"/>
            <ac:spMk id="8" creationId="{163035EB-71D8-0D32-3430-CAB035FE7AAE}"/>
          </ac:spMkLst>
        </pc:spChg>
        <pc:spChg chg="add">
          <ac:chgData name="Ben Mali Macfadyen" userId="a93e0931-cad7-43e3-a167-284703827bce" providerId="ADAL" clId="{95014721-625C-4002-89AE-DAB1A5715960}" dt="2026-08-05T11:40:49.225" v="4131" actId="22"/>
          <ac:spMkLst>
            <pc:docMk/>
            <pc:sldMk cId="67825447" sldId="586"/>
            <ac:spMk id="10" creationId="{641F830B-9E46-2C12-6265-7BF4E6796F7F}"/>
          </ac:spMkLst>
        </pc:spChg>
        <pc:picChg chg="add mod">
          <ac:chgData name="Ben Mali Macfadyen" userId="a93e0931-cad7-43e3-a167-284703827bce" providerId="ADAL" clId="{95014721-625C-4002-89AE-DAB1A5715960}" dt="2026-08-04T11:53:12.208" v="2108" actId="1076"/>
          <ac:picMkLst>
            <pc:docMk/>
            <pc:sldMk cId="67825447" sldId="586"/>
            <ac:picMk id="4" creationId="{0E43F8E6-CE54-5250-A41B-08DFD1496A5C}"/>
          </ac:picMkLst>
        </pc:picChg>
        <pc:picChg chg="add">
          <ac:chgData name="Ben Mali Macfadyen" userId="a93e0931-cad7-43e3-a167-284703827bce" providerId="ADAL" clId="{95014721-625C-4002-89AE-DAB1A5715960}" dt="2026-08-05T11:40:49.225" v="4131" actId="22"/>
          <ac:picMkLst>
            <pc:docMk/>
            <pc:sldMk cId="67825447" sldId="586"/>
            <ac:picMk id="6" creationId="{12473DD7-C948-10CD-53B7-E9F85BFB9ED2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0:47:59.298" v="4074" actId="1076"/>
        <pc:sldMkLst>
          <pc:docMk/>
          <pc:sldMk cId="428172203" sldId="587"/>
        </pc:sldMkLst>
        <pc:spChg chg="mod">
          <ac:chgData name="Ben Mali Macfadyen" userId="a93e0931-cad7-43e3-a167-284703827bce" providerId="ADAL" clId="{95014721-625C-4002-89AE-DAB1A5715960}" dt="2026-08-04T11:55:19.913" v="2148" actId="1076"/>
          <ac:spMkLst>
            <pc:docMk/>
            <pc:sldMk cId="428172203" sldId="587"/>
            <ac:spMk id="2" creationId="{5AC819A6-E826-CFAF-F64B-100F16250344}"/>
          </ac:spMkLst>
        </pc:spChg>
        <pc:spChg chg="add mod">
          <ac:chgData name="Ben Mali Macfadyen" userId="a93e0931-cad7-43e3-a167-284703827bce" providerId="ADAL" clId="{95014721-625C-4002-89AE-DAB1A5715960}" dt="2026-08-05T10:47:51.935" v="4072" actId="1076"/>
          <ac:spMkLst>
            <pc:docMk/>
            <pc:sldMk cId="428172203" sldId="587"/>
            <ac:spMk id="4" creationId="{C39C52A5-65CE-8C73-ADB7-665BE049190B}"/>
          </ac:spMkLst>
        </pc:spChg>
        <pc:spChg chg="add mod">
          <ac:chgData name="Ben Mali Macfadyen" userId="a93e0931-cad7-43e3-a167-284703827bce" providerId="ADAL" clId="{95014721-625C-4002-89AE-DAB1A5715960}" dt="2026-08-05T10:47:55.982" v="4073" actId="1076"/>
          <ac:spMkLst>
            <pc:docMk/>
            <pc:sldMk cId="428172203" sldId="587"/>
            <ac:spMk id="8" creationId="{23C8D56A-C75D-C048-1956-62A692A4F71B}"/>
          </ac:spMkLst>
        </pc:spChg>
        <pc:spChg chg="add mod">
          <ac:chgData name="Ben Mali Macfadyen" userId="a93e0931-cad7-43e3-a167-284703827bce" providerId="ADAL" clId="{95014721-625C-4002-89AE-DAB1A5715960}" dt="2026-08-05T10:47:59.298" v="4074" actId="1076"/>
          <ac:spMkLst>
            <pc:docMk/>
            <pc:sldMk cId="428172203" sldId="587"/>
            <ac:spMk id="10" creationId="{18F3BC8C-5092-3A39-ECD7-EB1F2A36F5AE}"/>
          </ac:spMkLst>
        </pc:spChg>
        <pc:picChg chg="add mod">
          <ac:chgData name="Ben Mali Macfadyen" userId="a93e0931-cad7-43e3-a167-284703827bce" providerId="ADAL" clId="{95014721-625C-4002-89AE-DAB1A5715960}" dt="2026-08-05T10:47:47.392" v="4071" actId="14100"/>
          <ac:picMkLst>
            <pc:docMk/>
            <pc:sldMk cId="428172203" sldId="587"/>
            <ac:picMk id="5" creationId="{582D1CE2-12DE-193C-61EC-2DA11C79DBC8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09:48:03.828" v="3235" actId="1076"/>
        <pc:sldMkLst>
          <pc:docMk/>
          <pc:sldMk cId="1819740209" sldId="589"/>
        </pc:sldMkLst>
        <pc:spChg chg="mod">
          <ac:chgData name="Ben Mali Macfadyen" userId="a93e0931-cad7-43e3-a167-284703827bce" providerId="ADAL" clId="{95014721-625C-4002-89AE-DAB1A5715960}" dt="2026-08-05T09:48:03.828" v="3235" actId="1076"/>
          <ac:spMkLst>
            <pc:docMk/>
            <pc:sldMk cId="1819740209" sldId="589"/>
            <ac:spMk id="2" creationId="{A2B6B5E3-1BEE-9F46-813A-3D79E55E5C9F}"/>
          </ac:spMkLst>
        </pc:spChg>
        <pc:spChg chg="mod ord">
          <ac:chgData name="Ben Mali Macfadyen" userId="a93e0931-cad7-43e3-a167-284703827bce" providerId="ADAL" clId="{95014721-625C-4002-89AE-DAB1A5715960}" dt="2026-08-04T09:47:36.321" v="1413" actId="167"/>
          <ac:spMkLst>
            <pc:docMk/>
            <pc:sldMk cId="1819740209" sldId="589"/>
            <ac:spMk id="6" creationId="{30E1192F-6501-6ECE-0D58-B01737713987}"/>
          </ac:spMkLst>
        </pc:spChg>
        <pc:spChg chg="add mod ord topLvl">
          <ac:chgData name="Ben Mali Macfadyen" userId="a93e0931-cad7-43e3-a167-284703827bce" providerId="ADAL" clId="{95014721-625C-4002-89AE-DAB1A5715960}" dt="2026-08-04T09:36:29.702" v="1179" actId="164"/>
          <ac:spMkLst>
            <pc:docMk/>
            <pc:sldMk cId="1819740209" sldId="589"/>
            <ac:spMk id="7" creationId="{D37B7295-CE51-4D9B-D995-F04002C0BE48}"/>
          </ac:spMkLst>
        </pc:spChg>
        <pc:spChg chg="add mod">
          <ac:chgData name="Ben Mali Macfadyen" userId="a93e0931-cad7-43e3-a167-284703827bce" providerId="ADAL" clId="{95014721-625C-4002-89AE-DAB1A5715960}" dt="2026-08-05T09:46:48.804" v="3224" actId="14100"/>
          <ac:spMkLst>
            <pc:docMk/>
            <pc:sldMk cId="1819740209" sldId="589"/>
            <ac:spMk id="15" creationId="{88002A6F-6D50-EC8F-939C-C94C34F50FB3}"/>
          </ac:spMkLst>
        </pc:spChg>
        <pc:spChg chg="add mod">
          <ac:chgData name="Ben Mali Macfadyen" userId="a93e0931-cad7-43e3-a167-284703827bce" providerId="ADAL" clId="{95014721-625C-4002-89AE-DAB1A5715960}" dt="2026-08-04T09:36:29.702" v="1179" actId="164"/>
          <ac:spMkLst>
            <pc:docMk/>
            <pc:sldMk cId="1819740209" sldId="589"/>
            <ac:spMk id="20" creationId="{286D240C-7D49-2D60-538B-34A1AB9C6F5B}"/>
          </ac:spMkLst>
        </pc:spChg>
        <pc:spChg chg="add mod">
          <ac:chgData name="Ben Mali Macfadyen" userId="a93e0931-cad7-43e3-a167-284703827bce" providerId="ADAL" clId="{95014721-625C-4002-89AE-DAB1A5715960}" dt="2026-08-05T09:47:01.157" v="3227" actId="14100"/>
          <ac:spMkLst>
            <pc:docMk/>
            <pc:sldMk cId="1819740209" sldId="589"/>
            <ac:spMk id="28" creationId="{E573E088-A4B4-0824-6D89-A627E6CEC986}"/>
          </ac:spMkLst>
        </pc:spChg>
        <pc:spChg chg="add mod">
          <ac:chgData name="Ben Mali Macfadyen" userId="a93e0931-cad7-43e3-a167-284703827bce" providerId="ADAL" clId="{95014721-625C-4002-89AE-DAB1A5715960}" dt="2026-08-04T09:50:04.861" v="1433" actId="208"/>
          <ac:spMkLst>
            <pc:docMk/>
            <pc:sldMk cId="1819740209" sldId="589"/>
            <ac:spMk id="33" creationId="{8D1B49E3-7A9C-C606-03EA-49D8E2872933}"/>
          </ac:spMkLst>
        </pc:spChg>
        <pc:spChg chg="add mod">
          <ac:chgData name="Ben Mali Macfadyen" userId="a93e0931-cad7-43e3-a167-284703827bce" providerId="ADAL" clId="{95014721-625C-4002-89AE-DAB1A5715960}" dt="2026-08-05T09:47:45.338" v="3233" actId="1076"/>
          <ac:spMkLst>
            <pc:docMk/>
            <pc:sldMk cId="1819740209" sldId="589"/>
            <ac:spMk id="35" creationId="{D2B0A38B-6B0D-A0D4-80EE-440707F71CD4}"/>
          </ac:spMkLst>
        </pc:spChg>
        <pc:spChg chg="add mod">
          <ac:chgData name="Ben Mali Macfadyen" userId="a93e0931-cad7-43e3-a167-284703827bce" providerId="ADAL" clId="{95014721-625C-4002-89AE-DAB1A5715960}" dt="2026-08-05T09:44:30.983" v="3203" actId="1076"/>
          <ac:spMkLst>
            <pc:docMk/>
            <pc:sldMk cId="1819740209" sldId="589"/>
            <ac:spMk id="37" creationId="{04A98A42-357A-6B1B-D85D-A37A78F7FC20}"/>
          </ac:spMkLst>
        </pc:spChg>
        <pc:spChg chg="add mod">
          <ac:chgData name="Ben Mali Macfadyen" userId="a93e0931-cad7-43e3-a167-284703827bce" providerId="ADAL" clId="{95014721-625C-4002-89AE-DAB1A5715960}" dt="2026-08-05T09:44:07.567" v="3199" actId="1076"/>
          <ac:spMkLst>
            <pc:docMk/>
            <pc:sldMk cId="1819740209" sldId="589"/>
            <ac:spMk id="39" creationId="{73377E66-4831-C632-FE3E-C890A03A3727}"/>
          </ac:spMkLst>
        </pc:spChg>
        <pc:spChg chg="add mod">
          <ac:chgData name="Ben Mali Macfadyen" userId="a93e0931-cad7-43e3-a167-284703827bce" providerId="ADAL" clId="{95014721-625C-4002-89AE-DAB1A5715960}" dt="2026-08-05T09:47:49.230" v="3234" actId="1076"/>
          <ac:spMkLst>
            <pc:docMk/>
            <pc:sldMk cId="1819740209" sldId="589"/>
            <ac:spMk id="41" creationId="{7362B926-E107-D56F-182E-28B85C0718FA}"/>
          </ac:spMkLst>
        </pc:spChg>
        <pc:grpChg chg="add mod ord">
          <ac:chgData name="Ben Mali Macfadyen" userId="a93e0931-cad7-43e3-a167-284703827bce" providerId="ADAL" clId="{95014721-625C-4002-89AE-DAB1A5715960}" dt="2026-08-05T09:46:43.064" v="3222" actId="1076"/>
          <ac:grpSpMkLst>
            <pc:docMk/>
            <pc:sldMk cId="1819740209" sldId="589"/>
            <ac:grpSpMk id="16" creationId="{4EB77CB6-D329-0EA2-B6CF-20F66CB500B0}"/>
          </ac:grpSpMkLst>
        </pc:grpChg>
        <pc:grpChg chg="add mod ord">
          <ac:chgData name="Ben Mali Macfadyen" userId="a93e0931-cad7-43e3-a167-284703827bce" providerId="ADAL" clId="{95014721-625C-4002-89AE-DAB1A5715960}" dt="2026-08-05T09:45:08.506" v="3212" actId="1076"/>
          <ac:grpSpMkLst>
            <pc:docMk/>
            <pc:sldMk cId="1819740209" sldId="589"/>
            <ac:grpSpMk id="21" creationId="{CA3C10C8-A9CB-947F-D157-61DE349F35A6}"/>
          </ac:grpSpMkLst>
        </pc:grpChg>
        <pc:picChg chg="mod ord">
          <ac:chgData name="Ben Mali Macfadyen" userId="a93e0931-cad7-43e3-a167-284703827bce" providerId="ADAL" clId="{95014721-625C-4002-89AE-DAB1A5715960}" dt="2026-08-04T09:47:40.674" v="1414" actId="167"/>
          <ac:picMkLst>
            <pc:docMk/>
            <pc:sldMk cId="1819740209" sldId="589"/>
            <ac:picMk id="5" creationId="{586F152F-C04E-6BBA-B942-978D8F3A3A83}"/>
          </ac:picMkLst>
        </pc:picChg>
        <pc:picChg chg="mod ord">
          <ac:chgData name="Ben Mali Macfadyen" userId="a93e0931-cad7-43e3-a167-284703827bce" providerId="ADAL" clId="{95014721-625C-4002-89AE-DAB1A5715960}" dt="2026-08-05T09:46:58.375" v="3226" actId="14100"/>
          <ac:picMkLst>
            <pc:docMk/>
            <pc:sldMk cId="1819740209" sldId="589"/>
            <ac:picMk id="8" creationId="{46DAC1FC-6001-6EBE-DC44-6AAD9AB1D130}"/>
          </ac:picMkLst>
        </pc:picChg>
        <pc:picChg chg="add mod ord">
          <ac:chgData name="Ben Mali Macfadyen" userId="a93e0931-cad7-43e3-a167-284703827bce" providerId="ADAL" clId="{95014721-625C-4002-89AE-DAB1A5715960}" dt="2026-08-05T09:45:10.489" v="3213" actId="1076"/>
          <ac:picMkLst>
            <pc:docMk/>
            <pc:sldMk cId="1819740209" sldId="589"/>
            <ac:picMk id="12" creationId="{57077D1B-458B-FF6D-600C-FCEFBF115017}"/>
          </ac:picMkLst>
        </pc:picChg>
        <pc:picChg chg="add mod ord">
          <ac:chgData name="Ben Mali Macfadyen" userId="a93e0931-cad7-43e3-a167-284703827bce" providerId="ADAL" clId="{95014721-625C-4002-89AE-DAB1A5715960}" dt="2026-08-05T09:44:47.729" v="3206" actId="14100"/>
          <ac:picMkLst>
            <pc:docMk/>
            <pc:sldMk cId="1819740209" sldId="589"/>
            <ac:picMk id="13" creationId="{D63DF447-D703-9BA2-EBF0-9148D1E89964}"/>
          </ac:picMkLst>
        </pc:picChg>
        <pc:picChg chg="add mod modCrop">
          <ac:chgData name="Ben Mali Macfadyen" userId="a93e0931-cad7-43e3-a167-284703827bce" providerId="ADAL" clId="{95014721-625C-4002-89AE-DAB1A5715960}" dt="2026-08-04T11:46:21.697" v="2067" actId="732"/>
          <ac:picMkLst>
            <pc:docMk/>
            <pc:sldMk cId="1819740209" sldId="589"/>
            <ac:picMk id="14" creationId="{BB88E701-5685-6A4B-2E86-EB2F341B877A}"/>
          </ac:picMkLst>
        </pc:picChg>
        <pc:picChg chg="add mod ord modCrop">
          <ac:chgData name="Ben Mali Macfadyen" userId="a93e0931-cad7-43e3-a167-284703827bce" providerId="ADAL" clId="{95014721-625C-4002-89AE-DAB1A5715960}" dt="2026-08-05T09:43:28.883" v="3196" actId="732"/>
          <ac:picMkLst>
            <pc:docMk/>
            <pc:sldMk cId="1819740209" sldId="589"/>
            <ac:picMk id="18" creationId="{4AF889A8-224D-4190-424F-A47013549375}"/>
          </ac:picMkLst>
        </pc:picChg>
        <pc:picChg chg="add mod modCrop">
          <ac:chgData name="Ben Mali Macfadyen" userId="a93e0931-cad7-43e3-a167-284703827bce" providerId="ADAL" clId="{95014721-625C-4002-89AE-DAB1A5715960}" dt="2026-08-05T09:45:18.637" v="3216" actId="1076"/>
          <ac:picMkLst>
            <pc:docMk/>
            <pc:sldMk cId="1819740209" sldId="589"/>
            <ac:picMk id="24" creationId="{40F929A7-F8E1-3D12-76E0-D97C95848424}"/>
          </ac:picMkLst>
        </pc:picChg>
        <pc:picChg chg="add mod">
          <ac:chgData name="Ben Mali Macfadyen" userId="a93e0931-cad7-43e3-a167-284703827bce" providerId="ADAL" clId="{95014721-625C-4002-89AE-DAB1A5715960}" dt="2026-08-05T09:45:16.221" v="3215" actId="688"/>
          <ac:picMkLst>
            <pc:docMk/>
            <pc:sldMk cId="1819740209" sldId="589"/>
            <ac:picMk id="26" creationId="{E7EAB657-CC37-FFAE-E3CF-CEB9462DB06B}"/>
          </ac:picMkLst>
        </pc:picChg>
        <pc:picChg chg="add mod">
          <ac:chgData name="Ben Mali Macfadyen" userId="a93e0931-cad7-43e3-a167-284703827bce" providerId="ADAL" clId="{95014721-625C-4002-89AE-DAB1A5715960}" dt="2026-08-04T09:47:04.030" v="1408" actId="1076"/>
          <ac:picMkLst>
            <pc:docMk/>
            <pc:sldMk cId="1819740209" sldId="589"/>
            <ac:picMk id="30" creationId="{4652CFE2-0194-F4B9-A216-8F8384422FE2}"/>
          </ac:picMkLst>
        </pc:picChg>
        <pc:picChg chg="add mod ord modCrop">
          <ac:chgData name="Ben Mali Macfadyen" userId="a93e0931-cad7-43e3-a167-284703827bce" providerId="ADAL" clId="{95014721-625C-4002-89AE-DAB1A5715960}" dt="2026-08-05T09:47:09.411" v="3228" actId="732"/>
          <ac:picMkLst>
            <pc:docMk/>
            <pc:sldMk cId="1819740209" sldId="589"/>
            <ac:picMk id="32" creationId="{387B6993-BC0E-8F1A-2149-0617C59F3E1F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4T15:14:41.824" v="2899" actId="1076"/>
        <pc:sldMkLst>
          <pc:docMk/>
          <pc:sldMk cId="2366150485" sldId="591"/>
        </pc:sldMkLst>
        <pc:spChg chg="mod">
          <ac:chgData name="Ben Mali Macfadyen" userId="a93e0931-cad7-43e3-a167-284703827bce" providerId="ADAL" clId="{95014721-625C-4002-89AE-DAB1A5715960}" dt="2026-08-04T12:10:13.391" v="2251" actId="1076"/>
          <ac:spMkLst>
            <pc:docMk/>
            <pc:sldMk cId="2366150485" sldId="591"/>
            <ac:spMk id="2" creationId="{54CA33BD-11CC-AADE-E44B-DF16BC354BCC}"/>
          </ac:spMkLst>
        </pc:spChg>
        <pc:spChg chg="add mod">
          <ac:chgData name="Ben Mali Macfadyen" userId="a93e0931-cad7-43e3-a167-284703827bce" providerId="ADAL" clId="{95014721-625C-4002-89AE-DAB1A5715960}" dt="2026-08-04T12:10:10.064" v="2250" actId="404"/>
          <ac:spMkLst>
            <pc:docMk/>
            <pc:sldMk cId="2366150485" sldId="591"/>
            <ac:spMk id="5" creationId="{E479229A-E099-9B74-5455-59BE78242CC3}"/>
          </ac:spMkLst>
        </pc:spChg>
        <pc:spChg chg="add mod">
          <ac:chgData name="Ben Mali Macfadyen" userId="a93e0931-cad7-43e3-a167-284703827bce" providerId="ADAL" clId="{95014721-625C-4002-89AE-DAB1A5715960}" dt="2026-08-04T15:14:41.824" v="2899" actId="1076"/>
          <ac:spMkLst>
            <pc:docMk/>
            <pc:sldMk cId="2366150485" sldId="591"/>
            <ac:spMk id="27" creationId="{B3AA67DB-2EEE-D45B-FE17-1F8072C14B46}"/>
          </ac:spMkLst>
        </pc:spChg>
        <pc:picChg chg="add mod">
          <ac:chgData name="Ben Mali Macfadyen" userId="a93e0931-cad7-43e3-a167-284703827bce" providerId="ADAL" clId="{95014721-625C-4002-89AE-DAB1A5715960}" dt="2026-08-04T12:09:28.254" v="2229" actId="1076"/>
          <ac:picMkLst>
            <pc:docMk/>
            <pc:sldMk cId="2366150485" sldId="591"/>
            <ac:picMk id="9" creationId="{E35E7C80-31D7-EE3B-B85F-9A334F4342EC}"/>
          </ac:picMkLst>
        </pc:picChg>
        <pc:picChg chg="add mod">
          <ac:chgData name="Ben Mali Macfadyen" userId="a93e0931-cad7-43e3-a167-284703827bce" providerId="ADAL" clId="{95014721-625C-4002-89AE-DAB1A5715960}" dt="2026-08-04T12:09:41.862" v="2233" actId="1076"/>
          <ac:picMkLst>
            <pc:docMk/>
            <pc:sldMk cId="2366150485" sldId="591"/>
            <ac:picMk id="11" creationId="{2B42A342-BFB9-22B6-311E-5E45CEC6399D}"/>
          </ac:picMkLst>
        </pc:picChg>
        <pc:picChg chg="add mod">
          <ac:chgData name="Ben Mali Macfadyen" userId="a93e0931-cad7-43e3-a167-284703827bce" providerId="ADAL" clId="{95014721-625C-4002-89AE-DAB1A5715960}" dt="2026-08-04T12:09:34.965" v="2231" actId="1076"/>
          <ac:picMkLst>
            <pc:docMk/>
            <pc:sldMk cId="2366150485" sldId="591"/>
            <ac:picMk id="13" creationId="{BCD79DD0-702B-4416-F5E2-F5FEDD9BA60E}"/>
          </ac:picMkLst>
        </pc:picChg>
        <pc:picChg chg="add mod">
          <ac:chgData name="Ben Mali Macfadyen" userId="a93e0931-cad7-43e3-a167-284703827bce" providerId="ADAL" clId="{95014721-625C-4002-89AE-DAB1A5715960}" dt="2026-08-04T12:09:22.325" v="2226" actId="1076"/>
          <ac:picMkLst>
            <pc:docMk/>
            <pc:sldMk cId="2366150485" sldId="591"/>
            <ac:picMk id="15" creationId="{0529FB72-E510-676C-D81A-226F2789029C}"/>
          </ac:picMkLst>
        </pc:picChg>
        <pc:picChg chg="add mod">
          <ac:chgData name="Ben Mali Macfadyen" userId="a93e0931-cad7-43e3-a167-284703827bce" providerId="ADAL" clId="{95014721-625C-4002-89AE-DAB1A5715960}" dt="2026-08-04T12:09:23.715" v="2227" actId="1076"/>
          <ac:picMkLst>
            <pc:docMk/>
            <pc:sldMk cId="2366150485" sldId="591"/>
            <ac:picMk id="17" creationId="{E760D846-B3EC-A2EF-1A88-402944DE1550}"/>
          </ac:picMkLst>
        </pc:picChg>
        <pc:picChg chg="add mod">
          <ac:chgData name="Ben Mali Macfadyen" userId="a93e0931-cad7-43e3-a167-284703827bce" providerId="ADAL" clId="{95014721-625C-4002-89AE-DAB1A5715960}" dt="2026-08-04T12:09:25.506" v="2228" actId="1076"/>
          <ac:picMkLst>
            <pc:docMk/>
            <pc:sldMk cId="2366150485" sldId="591"/>
            <ac:picMk id="19" creationId="{C18F0183-EB63-4B55-1809-4B2E5A547EDC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4T15:59:07.756" v="3133" actId="20577"/>
        <pc:sldMkLst>
          <pc:docMk/>
          <pc:sldMk cId="2313539614" sldId="592"/>
        </pc:sldMkLst>
        <pc:spChg chg="mod">
          <ac:chgData name="Ben Mali Macfadyen" userId="a93e0931-cad7-43e3-a167-284703827bce" providerId="ADAL" clId="{95014721-625C-4002-89AE-DAB1A5715960}" dt="2026-08-03T16:32:23.624" v="920" actId="1076"/>
          <ac:spMkLst>
            <pc:docMk/>
            <pc:sldMk cId="2313539614" sldId="592"/>
            <ac:spMk id="2" creationId="{2CAE6B91-FE24-FAA1-3E86-ACCDDAFF3622}"/>
          </ac:spMkLst>
        </pc:spChg>
        <pc:spChg chg="mod">
          <ac:chgData name="Ben Mali Macfadyen" userId="a93e0931-cad7-43e3-a167-284703827bce" providerId="ADAL" clId="{95014721-625C-4002-89AE-DAB1A5715960}" dt="2026-08-03T16:09:31.586" v="661" actId="408"/>
          <ac:spMkLst>
            <pc:docMk/>
            <pc:sldMk cId="2313539614" sldId="592"/>
            <ac:spMk id="6" creationId="{78857357-8CD0-C66E-3FF8-689BD24187CA}"/>
          </ac:spMkLst>
        </pc:spChg>
        <pc:spChg chg="add mod">
          <ac:chgData name="Ben Mali Macfadyen" userId="a93e0931-cad7-43e3-a167-284703827bce" providerId="ADAL" clId="{95014721-625C-4002-89AE-DAB1A5715960}" dt="2026-08-03T16:29:16.926" v="883" actId="255"/>
          <ac:spMkLst>
            <pc:docMk/>
            <pc:sldMk cId="2313539614" sldId="592"/>
            <ac:spMk id="25" creationId="{697C9A9E-0F36-1663-1DC7-F71E991B5A00}"/>
          </ac:spMkLst>
        </pc:spChg>
        <pc:spChg chg="add mod">
          <ac:chgData name="Ben Mali Macfadyen" userId="a93e0931-cad7-43e3-a167-284703827bce" providerId="ADAL" clId="{95014721-625C-4002-89AE-DAB1A5715960}" dt="2026-08-03T16:31:29.559" v="910" actId="1076"/>
          <ac:spMkLst>
            <pc:docMk/>
            <pc:sldMk cId="2313539614" sldId="592"/>
            <ac:spMk id="27" creationId="{689E1CDA-1D5B-5EED-D8EB-7565F61B6F37}"/>
          </ac:spMkLst>
        </pc:spChg>
        <pc:spChg chg="add mod">
          <ac:chgData name="Ben Mali Macfadyen" userId="a93e0931-cad7-43e3-a167-284703827bce" providerId="ADAL" clId="{95014721-625C-4002-89AE-DAB1A5715960}" dt="2026-08-03T16:32:02.232" v="917" actId="1076"/>
          <ac:spMkLst>
            <pc:docMk/>
            <pc:sldMk cId="2313539614" sldId="592"/>
            <ac:spMk id="29" creationId="{780860E2-A921-781C-59AE-669F76E88903}"/>
          </ac:spMkLst>
        </pc:spChg>
        <pc:spChg chg="add mod">
          <ac:chgData name="Ben Mali Macfadyen" userId="a93e0931-cad7-43e3-a167-284703827bce" providerId="ADAL" clId="{95014721-625C-4002-89AE-DAB1A5715960}" dt="2026-08-03T16:31:55.002" v="915" actId="1076"/>
          <ac:spMkLst>
            <pc:docMk/>
            <pc:sldMk cId="2313539614" sldId="592"/>
            <ac:spMk id="31" creationId="{C73673F6-91E6-E55C-D0D3-867D573CAA23}"/>
          </ac:spMkLst>
        </pc:spChg>
        <pc:spChg chg="add mod">
          <ac:chgData name="Ben Mali Macfadyen" userId="a93e0931-cad7-43e3-a167-284703827bce" providerId="ADAL" clId="{95014721-625C-4002-89AE-DAB1A5715960}" dt="2026-08-03T16:31:27.641" v="909" actId="1076"/>
          <ac:spMkLst>
            <pc:docMk/>
            <pc:sldMk cId="2313539614" sldId="592"/>
            <ac:spMk id="33" creationId="{DB1556CA-D197-BF07-800C-30547EA00873}"/>
          </ac:spMkLst>
        </pc:spChg>
        <pc:spChg chg="add mod">
          <ac:chgData name="Ben Mali Macfadyen" userId="a93e0931-cad7-43e3-a167-284703827bce" providerId="ADAL" clId="{95014721-625C-4002-89AE-DAB1A5715960}" dt="2026-08-03T16:32:16.360" v="919" actId="14100"/>
          <ac:spMkLst>
            <pc:docMk/>
            <pc:sldMk cId="2313539614" sldId="592"/>
            <ac:spMk id="35" creationId="{6D673D4C-9650-E28C-1A17-997F70AA19FE}"/>
          </ac:spMkLst>
        </pc:spChg>
        <pc:spChg chg="add mod">
          <ac:chgData name="Ben Mali Macfadyen" userId="a93e0931-cad7-43e3-a167-284703827bce" providerId="ADAL" clId="{95014721-625C-4002-89AE-DAB1A5715960}" dt="2026-08-03T16:29:16.926" v="883" actId="255"/>
          <ac:spMkLst>
            <pc:docMk/>
            <pc:sldMk cId="2313539614" sldId="592"/>
            <ac:spMk id="37" creationId="{661A04A2-2BEF-385C-706C-22E6A46CF994}"/>
          </ac:spMkLst>
        </pc:spChg>
        <pc:spChg chg="add mod">
          <ac:chgData name="Ben Mali Macfadyen" userId="a93e0931-cad7-43e3-a167-284703827bce" providerId="ADAL" clId="{95014721-625C-4002-89AE-DAB1A5715960}" dt="2026-08-03T16:31:02.103" v="903" actId="14100"/>
          <ac:spMkLst>
            <pc:docMk/>
            <pc:sldMk cId="2313539614" sldId="592"/>
            <ac:spMk id="39" creationId="{B5970B77-F5AC-AA33-6E71-CCE2E5DBCCA1}"/>
          </ac:spMkLst>
        </pc:spChg>
        <pc:spChg chg="add mod">
          <ac:chgData name="Ben Mali Macfadyen" userId="a93e0931-cad7-43e3-a167-284703827bce" providerId="ADAL" clId="{95014721-625C-4002-89AE-DAB1A5715960}" dt="2026-08-03T16:31:25.177" v="908" actId="1076"/>
          <ac:spMkLst>
            <pc:docMk/>
            <pc:sldMk cId="2313539614" sldId="592"/>
            <ac:spMk id="43" creationId="{B2E18BEE-4532-7B3E-C8B8-B3F2A629D51C}"/>
          </ac:spMkLst>
        </pc:spChg>
        <pc:spChg chg="add mod">
          <ac:chgData name="Ben Mali Macfadyen" userId="a93e0931-cad7-43e3-a167-284703827bce" providerId="ADAL" clId="{95014721-625C-4002-89AE-DAB1A5715960}" dt="2026-08-04T15:59:07.756" v="3133" actId="20577"/>
          <ac:spMkLst>
            <pc:docMk/>
            <pc:sldMk cId="2313539614" sldId="592"/>
            <ac:spMk id="45" creationId="{CD370885-F9D6-6CAE-915F-386866F7B265}"/>
          </ac:spMkLst>
        </pc:spChg>
        <pc:spChg chg="add mod">
          <ac:chgData name="Ben Mali Macfadyen" userId="a93e0931-cad7-43e3-a167-284703827bce" providerId="ADAL" clId="{95014721-625C-4002-89AE-DAB1A5715960}" dt="2026-08-04T13:21:37.770" v="2359" actId="207"/>
          <ac:spMkLst>
            <pc:docMk/>
            <pc:sldMk cId="2313539614" sldId="592"/>
            <ac:spMk id="47" creationId="{9820505C-7BB9-4C58-2D25-0C7CC1C9052D}"/>
          </ac:spMkLst>
        </pc:spChg>
        <pc:spChg chg="add mod">
          <ac:chgData name="Ben Mali Macfadyen" userId="a93e0931-cad7-43e3-a167-284703827bce" providerId="ADAL" clId="{95014721-625C-4002-89AE-DAB1A5715960}" dt="2026-08-04T13:21:40.869" v="2360" actId="207"/>
          <ac:spMkLst>
            <pc:docMk/>
            <pc:sldMk cId="2313539614" sldId="592"/>
            <ac:spMk id="49" creationId="{FEA9F872-DE06-C2F3-E386-06F955881EC2}"/>
          </ac:spMkLst>
        </pc:spChg>
        <pc:spChg chg="add mod">
          <ac:chgData name="Ben Mali Macfadyen" userId="a93e0931-cad7-43e3-a167-284703827bce" providerId="ADAL" clId="{95014721-625C-4002-89AE-DAB1A5715960}" dt="2026-08-04T13:21:46.488" v="2362" actId="207"/>
          <ac:spMkLst>
            <pc:docMk/>
            <pc:sldMk cId="2313539614" sldId="592"/>
            <ac:spMk id="51" creationId="{CF16AA1F-F604-BD13-AC4A-60B8287A81C8}"/>
          </ac:spMkLst>
        </pc:spChg>
        <pc:spChg chg="add mod">
          <ac:chgData name="Ben Mali Macfadyen" userId="a93e0931-cad7-43e3-a167-284703827bce" providerId="ADAL" clId="{95014721-625C-4002-89AE-DAB1A5715960}" dt="2026-08-04T13:21:43.865" v="2361" actId="207"/>
          <ac:spMkLst>
            <pc:docMk/>
            <pc:sldMk cId="2313539614" sldId="592"/>
            <ac:spMk id="53" creationId="{3017A85F-CBB8-8B5E-83CF-B91BAAA4C5B7}"/>
          </ac:spMkLst>
        </pc:spChg>
        <pc:spChg chg="add mod">
          <ac:chgData name="Ben Mali Macfadyen" userId="a93e0931-cad7-43e3-a167-284703827bce" providerId="ADAL" clId="{95014721-625C-4002-89AE-DAB1A5715960}" dt="2026-08-03T16:32:28.417" v="921" actId="1076"/>
          <ac:spMkLst>
            <pc:docMk/>
            <pc:sldMk cId="2313539614" sldId="592"/>
            <ac:spMk id="55" creationId="{958BC3E6-54A0-79C9-2719-ABC4F67240AF}"/>
          </ac:spMkLst>
        </pc:spChg>
        <pc:picChg chg="add mod">
          <ac:chgData name="Ben Mali Macfadyen" userId="a93e0931-cad7-43e3-a167-284703827bce" providerId="ADAL" clId="{95014721-625C-4002-89AE-DAB1A5715960}" dt="2026-08-03T16:31:46.212" v="914" actId="14100"/>
          <ac:picMkLst>
            <pc:docMk/>
            <pc:sldMk cId="2313539614" sldId="592"/>
            <ac:picMk id="4" creationId="{63AEFBC1-9DEA-E23E-1E52-8A057A77F5BE}"/>
          </ac:picMkLst>
        </pc:picChg>
        <pc:picChg chg="add mod">
          <ac:chgData name="Ben Mali Macfadyen" userId="a93e0931-cad7-43e3-a167-284703827bce" providerId="ADAL" clId="{95014721-625C-4002-89AE-DAB1A5715960}" dt="2026-08-03T16:31:57.990" v="916" actId="1076"/>
          <ac:picMkLst>
            <pc:docMk/>
            <pc:sldMk cId="2313539614" sldId="592"/>
            <ac:picMk id="8" creationId="{F5909B99-6974-DD67-3899-DA94B961CAEE}"/>
          </ac:picMkLst>
        </pc:picChg>
        <pc:picChg chg="add mod modCrop">
          <ac:chgData name="Ben Mali Macfadyen" userId="a93e0931-cad7-43e3-a167-284703827bce" providerId="ADAL" clId="{95014721-625C-4002-89AE-DAB1A5715960}" dt="2026-08-03T16:30:09.113" v="892" actId="1076"/>
          <ac:picMkLst>
            <pc:docMk/>
            <pc:sldMk cId="2313539614" sldId="592"/>
            <ac:picMk id="10" creationId="{313EC36D-78E7-0C79-4015-EDC5360FF4C6}"/>
          </ac:picMkLst>
        </pc:picChg>
        <pc:picChg chg="add mod">
          <ac:chgData name="Ben Mali Macfadyen" userId="a93e0931-cad7-43e3-a167-284703827bce" providerId="ADAL" clId="{95014721-625C-4002-89AE-DAB1A5715960}" dt="2026-08-03T16:31:14.465" v="905" actId="1076"/>
          <ac:picMkLst>
            <pc:docMk/>
            <pc:sldMk cId="2313539614" sldId="592"/>
            <ac:picMk id="12" creationId="{89AF1B36-C3FD-D0F4-6604-275F7F471958}"/>
          </ac:picMkLst>
        </pc:picChg>
        <pc:picChg chg="add mod">
          <ac:chgData name="Ben Mali Macfadyen" userId="a93e0931-cad7-43e3-a167-284703827bce" providerId="ADAL" clId="{95014721-625C-4002-89AE-DAB1A5715960}" dt="2026-08-03T16:25:53.260" v="843" actId="14100"/>
          <ac:picMkLst>
            <pc:docMk/>
            <pc:sldMk cId="2313539614" sldId="592"/>
            <ac:picMk id="14" creationId="{A5A16547-AB16-90FC-BAF6-402032666BF0}"/>
          </ac:picMkLst>
        </pc:picChg>
        <pc:picChg chg="add mod modCrop">
          <ac:chgData name="Ben Mali Macfadyen" userId="a93e0931-cad7-43e3-a167-284703827bce" providerId="ADAL" clId="{95014721-625C-4002-89AE-DAB1A5715960}" dt="2026-08-03T16:05:21.182" v="602" actId="14100"/>
          <ac:picMkLst>
            <pc:docMk/>
            <pc:sldMk cId="2313539614" sldId="592"/>
            <ac:picMk id="16" creationId="{EAF1F070-3232-0DCD-C3AE-B2F1A8391EC5}"/>
          </ac:picMkLst>
        </pc:picChg>
        <pc:picChg chg="add mod modCrop">
          <ac:chgData name="Ben Mali Macfadyen" userId="a93e0931-cad7-43e3-a167-284703827bce" providerId="ADAL" clId="{95014721-625C-4002-89AE-DAB1A5715960}" dt="2026-08-03T16:31:21.783" v="907" actId="1076"/>
          <ac:picMkLst>
            <pc:docMk/>
            <pc:sldMk cId="2313539614" sldId="592"/>
            <ac:picMk id="18" creationId="{F3421D09-D12B-EB08-C623-D0913476F6B9}"/>
          </ac:picMkLst>
        </pc:picChg>
        <pc:picChg chg="add mod">
          <ac:chgData name="Ben Mali Macfadyen" userId="a93e0931-cad7-43e3-a167-284703827bce" providerId="ADAL" clId="{95014721-625C-4002-89AE-DAB1A5715960}" dt="2026-08-03T16:31:17.775" v="906" actId="1076"/>
          <ac:picMkLst>
            <pc:docMk/>
            <pc:sldMk cId="2313539614" sldId="592"/>
            <ac:picMk id="20" creationId="{538A49D4-1924-103C-ACBD-B3C3D739C0C3}"/>
          </ac:picMkLst>
        </pc:picChg>
        <pc:picChg chg="add mod">
          <ac:chgData name="Ben Mali Macfadyen" userId="a93e0931-cad7-43e3-a167-284703827bce" providerId="ADAL" clId="{95014721-625C-4002-89AE-DAB1A5715960}" dt="2026-08-03T16:26:04.770" v="845" actId="1076"/>
          <ac:picMkLst>
            <pc:docMk/>
            <pc:sldMk cId="2313539614" sldId="592"/>
            <ac:picMk id="24" creationId="{DF253799-F01D-83F6-A4FA-4292F4A46B69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0:58:42.951" v="4077" actId="1076"/>
        <pc:sldMkLst>
          <pc:docMk/>
          <pc:sldMk cId="3844663079" sldId="594"/>
        </pc:sldMkLst>
        <pc:spChg chg="mod">
          <ac:chgData name="Ben Mali Macfadyen" userId="a93e0931-cad7-43e3-a167-284703827bce" providerId="ADAL" clId="{95014721-625C-4002-89AE-DAB1A5715960}" dt="2026-08-05T10:58:42.951" v="4077" actId="1076"/>
          <ac:spMkLst>
            <pc:docMk/>
            <pc:sldMk cId="3844663079" sldId="594"/>
            <ac:spMk id="2" creationId="{BC80A0D5-ADEC-FBC9-EAF3-4E36440B8AE0}"/>
          </ac:spMkLst>
        </pc:spChg>
        <pc:spChg chg="add mod">
          <ac:chgData name="Ben Mali Macfadyen" userId="a93e0931-cad7-43e3-a167-284703827bce" providerId="ADAL" clId="{95014721-625C-4002-89AE-DAB1A5715960}" dt="2026-08-05T10:58:36.206" v="4076" actId="1076"/>
          <ac:spMkLst>
            <pc:docMk/>
            <pc:sldMk cId="3844663079" sldId="594"/>
            <ac:spMk id="4" creationId="{799123EE-7AA4-96EF-9244-4E84C5EE404D}"/>
          </ac:spMkLst>
        </pc:spChg>
        <pc:spChg chg="add">
          <ac:chgData name="Ben Mali Macfadyen" userId="a93e0931-cad7-43e3-a167-284703827bce" providerId="ADAL" clId="{95014721-625C-4002-89AE-DAB1A5715960}" dt="2026-08-05T10:58:31.435" v="4075" actId="22"/>
          <ac:spMkLst>
            <pc:docMk/>
            <pc:sldMk cId="3844663079" sldId="594"/>
            <ac:spMk id="9" creationId="{0913D1CE-EC2D-DA28-903B-742C975986C0}"/>
          </ac:spMkLst>
        </pc:spChg>
        <pc:picChg chg="add">
          <ac:chgData name="Ben Mali Macfadyen" userId="a93e0931-cad7-43e3-a167-284703827bce" providerId="ADAL" clId="{95014721-625C-4002-89AE-DAB1A5715960}" dt="2026-08-05T10:58:31.435" v="4075" actId="22"/>
          <ac:picMkLst>
            <pc:docMk/>
            <pc:sldMk cId="3844663079" sldId="594"/>
            <ac:picMk id="5" creationId="{2D3B5CE8-4D29-3214-694E-C96807598C63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26:30.276" v="4130" actId="1076"/>
        <pc:sldMkLst>
          <pc:docMk/>
          <pc:sldMk cId="4062985880" sldId="596"/>
        </pc:sldMkLst>
        <pc:spChg chg="mod">
          <ac:chgData name="Ben Mali Macfadyen" userId="a93e0931-cad7-43e3-a167-284703827bce" providerId="ADAL" clId="{95014721-625C-4002-89AE-DAB1A5715960}" dt="2026-08-05T11:26:30.276" v="4130" actId="1076"/>
          <ac:spMkLst>
            <pc:docMk/>
            <pc:sldMk cId="4062985880" sldId="596"/>
            <ac:spMk id="2" creationId="{BF972EB2-01BB-3396-B930-1C6AF1FB21B8}"/>
          </ac:spMkLst>
        </pc:spChg>
        <pc:spChg chg="add mod">
          <ac:chgData name="Ben Mali Macfadyen" userId="a93e0931-cad7-43e3-a167-284703827bce" providerId="ADAL" clId="{95014721-625C-4002-89AE-DAB1A5715960}" dt="2026-08-05T11:26:09.821" v="4128" actId="1076"/>
          <ac:spMkLst>
            <pc:docMk/>
            <pc:sldMk cId="4062985880" sldId="596"/>
            <ac:spMk id="4" creationId="{74207E8F-D0FF-31DA-6925-D36F9BFE4CF8}"/>
          </ac:spMkLst>
        </pc:spChg>
        <pc:spChg chg="mod">
          <ac:chgData name="Ben Mali Macfadyen" userId="a93e0931-cad7-43e3-a167-284703827bce" providerId="ADAL" clId="{95014721-625C-4002-89AE-DAB1A5715960}" dt="2026-08-04T13:28:55.502" v="2422" actId="1076"/>
          <ac:spMkLst>
            <pc:docMk/>
            <pc:sldMk cId="4062985880" sldId="596"/>
            <ac:spMk id="5" creationId="{FA7EDC80-2D30-FE80-8944-6A26498080E3}"/>
          </ac:spMkLst>
        </pc:spChg>
        <pc:spChg chg="add mod">
          <ac:chgData name="Ben Mali Macfadyen" userId="a93e0931-cad7-43e3-a167-284703827bce" providerId="ADAL" clId="{95014721-625C-4002-89AE-DAB1A5715960}" dt="2026-08-05T11:26:07.062" v="4127" actId="1076"/>
          <ac:spMkLst>
            <pc:docMk/>
            <pc:sldMk cId="4062985880" sldId="596"/>
            <ac:spMk id="6" creationId="{ADEE37B3-138D-2B60-93A7-AA606F21FE91}"/>
          </ac:spMkLst>
        </pc:spChg>
        <pc:spChg chg="add mod">
          <ac:chgData name="Ben Mali Macfadyen" userId="a93e0931-cad7-43e3-a167-284703827bce" providerId="ADAL" clId="{95014721-625C-4002-89AE-DAB1A5715960}" dt="2026-08-04T14:29:54.908" v="2493" actId="313"/>
          <ac:spMkLst>
            <pc:docMk/>
            <pc:sldMk cId="4062985880" sldId="596"/>
            <ac:spMk id="7" creationId="{3A05E156-55D1-426D-434D-B58181A93F41}"/>
          </ac:spMkLst>
        </pc:spChg>
        <pc:spChg chg="add mod">
          <ac:chgData name="Ben Mali Macfadyen" userId="a93e0931-cad7-43e3-a167-284703827bce" providerId="ADAL" clId="{95014721-625C-4002-89AE-DAB1A5715960}" dt="2026-08-05T11:25:36.679" v="4116" actId="14100"/>
          <ac:spMkLst>
            <pc:docMk/>
            <pc:sldMk cId="4062985880" sldId="596"/>
            <ac:spMk id="11" creationId="{31213F70-B7AC-43F1-1C47-45E4C1BE50F6}"/>
          </ac:spMkLst>
        </pc:spChg>
        <pc:spChg chg="add mod">
          <ac:chgData name="Ben Mali Macfadyen" userId="a93e0931-cad7-43e3-a167-284703827bce" providerId="ADAL" clId="{95014721-625C-4002-89AE-DAB1A5715960}" dt="2026-08-05T11:25:39.095" v="4117" actId="14100"/>
          <ac:spMkLst>
            <pc:docMk/>
            <pc:sldMk cId="4062985880" sldId="596"/>
            <ac:spMk id="16" creationId="{6885BBB4-0561-7E33-32CE-9269BA614B95}"/>
          </ac:spMkLst>
        </pc:spChg>
        <pc:spChg chg="add mod">
          <ac:chgData name="Ben Mali Macfadyen" userId="a93e0931-cad7-43e3-a167-284703827bce" providerId="ADAL" clId="{95014721-625C-4002-89AE-DAB1A5715960}" dt="2026-08-04T14:30:07.897" v="2505" actId="313"/>
          <ac:spMkLst>
            <pc:docMk/>
            <pc:sldMk cId="4062985880" sldId="596"/>
            <ac:spMk id="24" creationId="{4ED1A2BB-3F3B-B8D2-EA27-B354E11E8086}"/>
          </ac:spMkLst>
        </pc:spChg>
        <pc:spChg chg="add mod">
          <ac:chgData name="Ben Mali Macfadyen" userId="a93e0931-cad7-43e3-a167-284703827bce" providerId="ADAL" clId="{95014721-625C-4002-89AE-DAB1A5715960}" dt="2026-08-05T11:26:27.260" v="4129" actId="1076"/>
          <ac:spMkLst>
            <pc:docMk/>
            <pc:sldMk cId="4062985880" sldId="596"/>
            <ac:spMk id="27" creationId="{E69786FE-9784-1808-6FC9-BE15EB2D2883}"/>
          </ac:spMkLst>
        </pc:spChg>
        <pc:picChg chg="add mod">
          <ac:chgData name="Ben Mali Macfadyen" userId="a93e0931-cad7-43e3-a167-284703827bce" providerId="ADAL" clId="{95014721-625C-4002-89AE-DAB1A5715960}" dt="2026-08-04T13:28:49.441" v="2418" actId="14100"/>
          <ac:picMkLst>
            <pc:docMk/>
            <pc:sldMk cId="4062985880" sldId="596"/>
            <ac:picMk id="9" creationId="{56DA29C4-DEED-33C8-353E-797C9C40098F}"/>
          </ac:picMkLst>
        </pc:picChg>
        <pc:picChg chg="add mod">
          <ac:chgData name="Ben Mali Macfadyen" userId="a93e0931-cad7-43e3-a167-284703827bce" providerId="ADAL" clId="{95014721-625C-4002-89AE-DAB1A5715960}" dt="2026-08-04T14:29:29.895" v="2486" actId="1076"/>
          <ac:picMkLst>
            <pc:docMk/>
            <pc:sldMk cId="4062985880" sldId="596"/>
            <ac:picMk id="14" creationId="{DF966F76-1935-BFC1-B207-6F8ADD855038}"/>
          </ac:picMkLst>
        </pc:picChg>
        <pc:picChg chg="add mod">
          <ac:chgData name="Ben Mali Macfadyen" userId="a93e0931-cad7-43e3-a167-284703827bce" providerId="ADAL" clId="{95014721-625C-4002-89AE-DAB1A5715960}" dt="2026-08-04T14:29:37.718" v="2488" actId="1076"/>
          <ac:picMkLst>
            <pc:docMk/>
            <pc:sldMk cId="4062985880" sldId="596"/>
            <ac:picMk id="18" creationId="{F9E3EF11-63F6-CD44-22BE-D8B1BAEC9316}"/>
          </ac:picMkLst>
        </pc:picChg>
        <pc:picChg chg="add mod">
          <ac:chgData name="Ben Mali Macfadyen" userId="a93e0931-cad7-43e3-a167-284703827bce" providerId="ADAL" clId="{95014721-625C-4002-89AE-DAB1A5715960}" dt="2026-08-04T13:29:04.056" v="2424" actId="14100"/>
          <ac:picMkLst>
            <pc:docMk/>
            <pc:sldMk cId="4062985880" sldId="596"/>
            <ac:picMk id="26" creationId="{A0D6367A-CCD8-4792-244A-9211A3FAD105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09:42:38.487" v="3194" actId="1076"/>
        <pc:sldMkLst>
          <pc:docMk/>
          <pc:sldMk cId="2018738978" sldId="597"/>
        </pc:sldMkLst>
        <pc:spChg chg="mod">
          <ac:chgData name="Ben Mali Macfadyen" userId="a93e0931-cad7-43e3-a167-284703827bce" providerId="ADAL" clId="{95014721-625C-4002-89AE-DAB1A5715960}" dt="2026-08-04T15:01:46.372" v="2771" actId="1076"/>
          <ac:spMkLst>
            <pc:docMk/>
            <pc:sldMk cId="2018738978" sldId="597"/>
            <ac:spMk id="2" creationId="{C7C84B5E-C791-B308-12FB-D8F06B02BB14}"/>
          </ac:spMkLst>
        </pc:spChg>
        <pc:spChg chg="mod">
          <ac:chgData name="Ben Mali Macfadyen" userId="a93e0931-cad7-43e3-a167-284703827bce" providerId="ADAL" clId="{95014721-625C-4002-89AE-DAB1A5715960}" dt="2026-08-04T14:46:41.018" v="2628"/>
          <ac:spMkLst>
            <pc:docMk/>
            <pc:sldMk cId="2018738978" sldId="597"/>
            <ac:spMk id="5" creationId="{350F12EA-B0E1-D98C-54BD-E6A66B5FF06F}"/>
          </ac:spMkLst>
        </pc:spChg>
        <pc:spChg chg="add mod">
          <ac:chgData name="Ben Mali Macfadyen" userId="a93e0931-cad7-43e3-a167-284703827bce" providerId="ADAL" clId="{95014721-625C-4002-89AE-DAB1A5715960}" dt="2026-08-05T09:42:26.038" v="3192" actId="1076"/>
          <ac:spMkLst>
            <pc:docMk/>
            <pc:sldMk cId="2018738978" sldId="597"/>
            <ac:spMk id="11" creationId="{F0F27AEC-996E-C344-A380-2C21301F6633}"/>
          </ac:spMkLst>
        </pc:spChg>
        <pc:spChg chg="add mod">
          <ac:chgData name="Ben Mali Macfadyen" userId="a93e0931-cad7-43e3-a167-284703827bce" providerId="ADAL" clId="{95014721-625C-4002-89AE-DAB1A5715960}" dt="2026-08-05T09:42:19.635" v="3190" actId="1076"/>
          <ac:spMkLst>
            <pc:docMk/>
            <pc:sldMk cId="2018738978" sldId="597"/>
            <ac:spMk id="14" creationId="{62D91E64-1AE3-5A13-FE15-E8BFD0227C4F}"/>
          </ac:spMkLst>
        </pc:spChg>
        <pc:spChg chg="add mod">
          <ac:chgData name="Ben Mali Macfadyen" userId="a93e0931-cad7-43e3-a167-284703827bce" providerId="ADAL" clId="{95014721-625C-4002-89AE-DAB1A5715960}" dt="2026-08-05T09:42:38.487" v="3194" actId="1076"/>
          <ac:spMkLst>
            <pc:docMk/>
            <pc:sldMk cId="2018738978" sldId="597"/>
            <ac:spMk id="20" creationId="{A43C5821-02B8-D9F6-D91F-A1EE1341C354}"/>
          </ac:spMkLst>
        </pc:spChg>
        <pc:spChg chg="add mod">
          <ac:chgData name="Ben Mali Macfadyen" userId="a93e0931-cad7-43e3-a167-284703827bce" providerId="ADAL" clId="{95014721-625C-4002-89AE-DAB1A5715960}" dt="2026-08-05T09:42:30.900" v="3193" actId="1076"/>
          <ac:spMkLst>
            <pc:docMk/>
            <pc:sldMk cId="2018738978" sldId="597"/>
            <ac:spMk id="22" creationId="{FE5D7645-A598-219A-3D35-8C98D0C1E8B0}"/>
          </ac:spMkLst>
        </pc:spChg>
        <pc:picChg chg="add mod">
          <ac:chgData name="Ben Mali Macfadyen" userId="a93e0931-cad7-43e3-a167-284703827bce" providerId="ADAL" clId="{95014721-625C-4002-89AE-DAB1A5715960}" dt="2026-08-05T09:42:16.993" v="3189" actId="1076"/>
          <ac:picMkLst>
            <pc:docMk/>
            <pc:sldMk cId="2018738978" sldId="597"/>
            <ac:picMk id="8" creationId="{AEE2E1B5-9490-3C98-91EF-3243966ACCAA}"/>
          </ac:picMkLst>
        </pc:picChg>
        <pc:picChg chg="add mod">
          <ac:chgData name="Ben Mali Macfadyen" userId="a93e0931-cad7-43e3-a167-284703827bce" providerId="ADAL" clId="{95014721-625C-4002-89AE-DAB1A5715960}" dt="2026-08-04T15:01:42.917" v="2770" actId="1076"/>
          <ac:picMkLst>
            <pc:docMk/>
            <pc:sldMk cId="2018738978" sldId="597"/>
            <ac:picMk id="9" creationId="{F86EEBFF-0772-23F5-C9D5-F95B797424AC}"/>
          </ac:picMkLst>
        </pc:picChg>
        <pc:picChg chg="add del mod">
          <ac:chgData name="Ben Mali Macfadyen" userId="a93e0931-cad7-43e3-a167-284703827bce" providerId="ADAL" clId="{95014721-625C-4002-89AE-DAB1A5715960}" dt="2026-08-04T15:06:43.688" v="2838" actId="1076"/>
          <ac:picMkLst>
            <pc:docMk/>
            <pc:sldMk cId="2018738978" sldId="597"/>
            <ac:picMk id="18" creationId="{D78AE848-6EE0-A9B2-974B-1089FDB4CED7}"/>
          </ac:picMkLst>
        </pc:picChg>
        <pc:picChg chg="add mod modCrop">
          <ac:chgData name="Ben Mali Macfadyen" userId="a93e0931-cad7-43e3-a167-284703827bce" providerId="ADAL" clId="{95014721-625C-4002-89AE-DAB1A5715960}" dt="2026-08-04T15:10:07.445" v="2878" actId="18131"/>
          <ac:picMkLst>
            <pc:docMk/>
            <pc:sldMk cId="2018738978" sldId="597"/>
            <ac:picMk id="28" creationId="{5FA680FB-43D2-900A-694D-8E395F951497}"/>
          </ac:picMkLst>
        </pc:picChg>
        <pc:picChg chg="add mod modCrop">
          <ac:chgData name="Ben Mali Macfadyen" userId="a93e0931-cad7-43e3-a167-284703827bce" providerId="ADAL" clId="{95014721-625C-4002-89AE-DAB1A5715960}" dt="2026-08-04T15:10:18.184" v="2879" actId="18131"/>
          <ac:picMkLst>
            <pc:docMk/>
            <pc:sldMk cId="2018738978" sldId="597"/>
            <ac:picMk id="30" creationId="{EED34F13-7499-5BD4-AD1E-025425257E73}"/>
          </ac:picMkLst>
        </pc:picChg>
        <pc:picChg chg="add mod modCrop">
          <ac:chgData name="Ben Mali Macfadyen" userId="a93e0931-cad7-43e3-a167-284703827bce" providerId="ADAL" clId="{95014721-625C-4002-89AE-DAB1A5715960}" dt="2026-08-04T15:09:58.374" v="2877" actId="18131"/>
          <ac:picMkLst>
            <pc:docMk/>
            <pc:sldMk cId="2018738978" sldId="597"/>
            <ac:picMk id="32" creationId="{DDDC1467-DF51-7766-9C16-3E942A73B685}"/>
          </ac:picMkLst>
        </pc:picChg>
        <pc:picChg chg="add mod modCrop">
          <ac:chgData name="Ben Mali Macfadyen" userId="a93e0931-cad7-43e3-a167-284703827bce" providerId="ADAL" clId="{95014721-625C-4002-89AE-DAB1A5715960}" dt="2026-08-04T15:11:04.685" v="2884" actId="18131"/>
          <ac:picMkLst>
            <pc:docMk/>
            <pc:sldMk cId="2018738978" sldId="597"/>
            <ac:picMk id="34" creationId="{C0F9964B-F4C8-E516-6C90-E7B6B6F72283}"/>
          </ac:picMkLst>
        </pc:picChg>
        <pc:picChg chg="add mod modCrop">
          <ac:chgData name="Ben Mali Macfadyen" userId="a93e0931-cad7-43e3-a167-284703827bce" providerId="ADAL" clId="{95014721-625C-4002-89AE-DAB1A5715960}" dt="2026-08-04T15:10:55.741" v="2883" actId="18131"/>
          <ac:picMkLst>
            <pc:docMk/>
            <pc:sldMk cId="2018738978" sldId="597"/>
            <ac:picMk id="36" creationId="{94F261C1-0DA7-E337-540B-334AE227A94B}"/>
          </ac:picMkLst>
        </pc:picChg>
        <pc:picChg chg="add mod modCrop">
          <ac:chgData name="Ben Mali Macfadyen" userId="a93e0931-cad7-43e3-a167-284703827bce" providerId="ADAL" clId="{95014721-625C-4002-89AE-DAB1A5715960}" dt="2026-08-04T15:10:45.707" v="2882" actId="18131"/>
          <ac:picMkLst>
            <pc:docMk/>
            <pc:sldMk cId="2018738978" sldId="597"/>
            <ac:picMk id="38" creationId="{71BE5BF6-7410-7D21-1717-D4326ED256FB}"/>
          </ac:picMkLst>
        </pc:picChg>
        <pc:picChg chg="add mod modCrop">
          <ac:chgData name="Ben Mali Macfadyen" userId="a93e0931-cad7-43e3-a167-284703827bce" providerId="ADAL" clId="{95014721-625C-4002-89AE-DAB1A5715960}" dt="2026-08-04T15:10:34.377" v="2881" actId="18131"/>
          <ac:picMkLst>
            <pc:docMk/>
            <pc:sldMk cId="2018738978" sldId="597"/>
            <ac:picMk id="40" creationId="{9D533CA2-1CF8-9C7B-2EC5-DE3EBF46FCC4}"/>
          </ac:picMkLst>
        </pc:picChg>
        <pc:picChg chg="add mod modCrop">
          <ac:chgData name="Ben Mali Macfadyen" userId="a93e0931-cad7-43e3-a167-284703827bce" providerId="ADAL" clId="{95014721-625C-4002-89AE-DAB1A5715960}" dt="2026-08-04T15:10:27.093" v="2880" actId="18131"/>
          <ac:picMkLst>
            <pc:docMk/>
            <pc:sldMk cId="2018738978" sldId="597"/>
            <ac:picMk id="42" creationId="{ACB8E92A-380A-921F-8C64-1B5B83C2971E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09:40:38.055" v="3165" actId="1076"/>
        <pc:sldMkLst>
          <pc:docMk/>
          <pc:sldMk cId="2632563214" sldId="598"/>
        </pc:sldMkLst>
        <pc:spChg chg="mod">
          <ac:chgData name="Ben Mali Macfadyen" userId="a93e0931-cad7-43e3-a167-284703827bce" providerId="ADAL" clId="{95014721-625C-4002-89AE-DAB1A5715960}" dt="2026-08-04T15:03:47.685" v="2799" actId="1076"/>
          <ac:spMkLst>
            <pc:docMk/>
            <pc:sldMk cId="2632563214" sldId="598"/>
            <ac:spMk id="2" creationId="{8F89F944-9205-E8DC-C442-94A4AFA2E7F9}"/>
          </ac:spMkLst>
        </pc:spChg>
        <pc:spChg chg="add mod">
          <ac:chgData name="Ben Mali Macfadyen" userId="a93e0931-cad7-43e3-a167-284703827bce" providerId="ADAL" clId="{95014721-625C-4002-89AE-DAB1A5715960}" dt="2026-08-04T15:13:14.165" v="2887" actId="1076"/>
          <ac:spMkLst>
            <pc:docMk/>
            <pc:sldMk cId="2632563214" sldId="598"/>
            <ac:spMk id="4" creationId="{9784D15E-F947-7C7C-9DCB-F9FA5532BC3A}"/>
          </ac:spMkLst>
        </pc:spChg>
        <pc:picChg chg="add mod">
          <ac:chgData name="Ben Mali Macfadyen" userId="a93e0931-cad7-43e3-a167-284703827bce" providerId="ADAL" clId="{95014721-625C-4002-89AE-DAB1A5715960}" dt="2026-08-05T09:40:38.055" v="3165" actId="1076"/>
          <ac:picMkLst>
            <pc:docMk/>
            <pc:sldMk cId="2632563214" sldId="598"/>
            <ac:picMk id="9" creationId="{20241CEB-E2E3-4380-B26C-96AD2AEFDF36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7T08:26:43.409" v="4369" actId="478"/>
        <pc:sldMkLst>
          <pc:docMk/>
          <pc:sldMk cId="3292230667" sldId="599"/>
        </pc:sldMkLst>
        <pc:spChg chg="mod">
          <ac:chgData name="Ben Mali Macfadyen" userId="a93e0931-cad7-43e3-a167-284703827bce" providerId="ADAL" clId="{95014721-625C-4002-89AE-DAB1A5715960}" dt="2026-08-04T15:04:53.881" v="2822" actId="1076"/>
          <ac:spMkLst>
            <pc:docMk/>
            <pc:sldMk cId="3292230667" sldId="599"/>
            <ac:spMk id="2" creationId="{AB1C4DEB-5F2C-C5C7-37D8-D344AC4640CE}"/>
          </ac:spMkLst>
        </pc:spChg>
        <pc:spChg chg="add mod">
          <ac:chgData name="Ben Mali Macfadyen" userId="a93e0931-cad7-43e3-a167-284703827bce" providerId="ADAL" clId="{95014721-625C-4002-89AE-DAB1A5715960}" dt="2026-08-05T14:08:51.468" v="4327" actId="14100"/>
          <ac:spMkLst>
            <pc:docMk/>
            <pc:sldMk cId="3292230667" sldId="599"/>
            <ac:spMk id="4" creationId="{5B63E352-E8B5-1222-33AE-41CB4663D83C}"/>
          </ac:spMkLst>
        </pc:spChg>
        <pc:spChg chg="add del mod">
          <ac:chgData name="Ben Mali Macfadyen" userId="a93e0931-cad7-43e3-a167-284703827bce" providerId="ADAL" clId="{95014721-625C-4002-89AE-DAB1A5715960}" dt="2026-08-27T08:26:43.409" v="4369" actId="478"/>
          <ac:spMkLst>
            <pc:docMk/>
            <pc:sldMk cId="3292230667" sldId="599"/>
            <ac:spMk id="8" creationId="{A6E2E3D9-C3D3-4516-08BB-1455DC5DCDFD}"/>
          </ac:spMkLst>
        </pc:spChg>
        <pc:picChg chg="add del mod">
          <ac:chgData name="Ben Mali Macfadyen" userId="a93e0931-cad7-43e3-a167-284703827bce" providerId="ADAL" clId="{95014721-625C-4002-89AE-DAB1A5715960}" dt="2026-08-27T08:26:34.328" v="4368" actId="478"/>
          <ac:picMkLst>
            <pc:docMk/>
            <pc:sldMk cId="3292230667" sldId="599"/>
            <ac:picMk id="3" creationId="{E9DBAFCD-CF8C-57E3-1816-1E3A763DBE68}"/>
          </ac:picMkLst>
        </pc:picChg>
        <pc:picChg chg="add mod">
          <ac:chgData name="Ben Mali Macfadyen" userId="a93e0931-cad7-43e3-a167-284703827bce" providerId="ADAL" clId="{95014721-625C-4002-89AE-DAB1A5715960}" dt="2026-08-05T14:08:53.659" v="4328" actId="14100"/>
          <ac:picMkLst>
            <pc:docMk/>
            <pc:sldMk cId="3292230667" sldId="599"/>
            <ac:picMk id="5" creationId="{9AFDFD47-522C-7DB8-6C34-CDB1938B8B2A}"/>
          </ac:picMkLst>
        </pc:picChg>
      </pc:sldChg>
      <pc:sldChg chg="addSp delSp modSp add mod">
        <pc:chgData name="Ben Mali Macfadyen" userId="a93e0931-cad7-43e3-a167-284703827bce" providerId="ADAL" clId="{95014721-625C-4002-89AE-DAB1A5715960}" dt="2026-08-05T11:52:51.686" v="4283" actId="20577"/>
        <pc:sldMkLst>
          <pc:docMk/>
          <pc:sldMk cId="1590376996" sldId="600"/>
        </pc:sldMkLst>
        <pc:spChg chg="mod">
          <ac:chgData name="Ben Mali Macfadyen" userId="a93e0931-cad7-43e3-a167-284703827bce" providerId="ADAL" clId="{95014721-625C-4002-89AE-DAB1A5715960}" dt="2026-08-04T09:06:16.959" v="943" actId="1076"/>
          <ac:spMkLst>
            <pc:docMk/>
            <pc:sldMk cId="1590376996" sldId="600"/>
            <ac:spMk id="5" creationId="{F9E4D8D1-73A9-C547-D986-278D7A87DF1F}"/>
          </ac:spMkLst>
        </pc:spChg>
        <pc:spChg chg="add del">
          <ac:chgData name="Ben Mali Macfadyen" userId="a93e0931-cad7-43e3-a167-284703827bce" providerId="ADAL" clId="{95014721-625C-4002-89AE-DAB1A5715960}" dt="2026-08-05T11:52:11.566" v="4198" actId="478"/>
          <ac:spMkLst>
            <pc:docMk/>
            <pc:sldMk cId="1590376996" sldId="600"/>
            <ac:spMk id="6" creationId="{6485CC1C-4D86-753A-BECC-59A3E714E083}"/>
          </ac:spMkLst>
        </pc:spChg>
        <pc:spChg chg="mod">
          <ac:chgData name="Ben Mali Macfadyen" userId="a93e0931-cad7-43e3-a167-284703827bce" providerId="ADAL" clId="{95014721-625C-4002-89AE-DAB1A5715960}" dt="2026-08-05T11:52:47.659" v="4281" actId="20577"/>
          <ac:spMkLst>
            <pc:docMk/>
            <pc:sldMk cId="1590376996" sldId="600"/>
            <ac:spMk id="11" creationId="{0A401124-91DE-41AB-7B70-8838FEEBCB75}"/>
          </ac:spMkLst>
        </pc:spChg>
        <pc:spChg chg="mod">
          <ac:chgData name="Ben Mali Macfadyen" userId="a93e0931-cad7-43e3-a167-284703827bce" providerId="ADAL" clId="{95014721-625C-4002-89AE-DAB1A5715960}" dt="2026-08-05T11:52:51.686" v="4283" actId="20577"/>
          <ac:spMkLst>
            <pc:docMk/>
            <pc:sldMk cId="1590376996" sldId="600"/>
            <ac:spMk id="12" creationId="{BCCDC740-DBA5-0D9B-FD77-9E7826A06273}"/>
          </ac:spMkLst>
        </pc:spChg>
        <pc:grpChg chg="add mod">
          <ac:chgData name="Ben Mali Macfadyen" userId="a93e0931-cad7-43e3-a167-284703827bce" providerId="ADAL" clId="{95014721-625C-4002-89AE-DAB1A5715960}" dt="2026-08-05T11:52:17.081" v="4200"/>
          <ac:grpSpMkLst>
            <pc:docMk/>
            <pc:sldMk cId="1590376996" sldId="600"/>
            <ac:grpSpMk id="7" creationId="{291F1FA9-188E-40D0-FEC4-C76D4E165E6A}"/>
          </ac:grpSpMkLst>
        </pc:grpChg>
        <pc:picChg chg="mod">
          <ac:chgData name="Ben Mali Macfadyen" userId="a93e0931-cad7-43e3-a167-284703827bce" providerId="ADAL" clId="{95014721-625C-4002-89AE-DAB1A5715960}" dt="2026-08-05T11:52:17.081" v="4200"/>
          <ac:picMkLst>
            <pc:docMk/>
            <pc:sldMk cId="1590376996" sldId="600"/>
            <ac:picMk id="10" creationId="{2ED2C082-0557-A611-5FF2-3653D5B91DE4}"/>
          </ac:picMkLst>
        </pc:picChg>
        <pc:picChg chg="mod">
          <ac:chgData name="Ben Mali Macfadyen" userId="a93e0931-cad7-43e3-a167-284703827bce" providerId="ADAL" clId="{95014721-625C-4002-89AE-DAB1A5715960}" dt="2026-08-05T11:52:17.081" v="4200"/>
          <ac:picMkLst>
            <pc:docMk/>
            <pc:sldMk cId="1590376996" sldId="600"/>
            <ac:picMk id="13" creationId="{66CA629F-0EEA-0501-F0A7-358B19D6B7D4}"/>
          </ac:picMkLst>
        </pc:picChg>
        <pc:picChg chg="mod">
          <ac:chgData name="Ben Mali Macfadyen" userId="a93e0931-cad7-43e3-a167-284703827bce" providerId="ADAL" clId="{95014721-625C-4002-89AE-DAB1A5715960}" dt="2026-08-05T11:52:17.081" v="4200"/>
          <ac:picMkLst>
            <pc:docMk/>
            <pc:sldMk cId="1590376996" sldId="600"/>
            <ac:picMk id="14" creationId="{77C77E68-F338-13E9-327D-5897AA810980}"/>
          </ac:picMkLst>
        </pc:picChg>
      </pc:sldChg>
      <pc:sldChg chg="addSp delSp modSp add mod">
        <pc:chgData name="Ben Mali Macfadyen" userId="a93e0931-cad7-43e3-a167-284703827bce" providerId="ADAL" clId="{95014721-625C-4002-89AE-DAB1A5715960}" dt="2026-08-05T11:53:28.745" v="4321" actId="20577"/>
        <pc:sldMkLst>
          <pc:docMk/>
          <pc:sldMk cId="3867873355" sldId="601"/>
        </pc:sldMkLst>
        <pc:spChg chg="mod">
          <ac:chgData name="Ben Mali Macfadyen" userId="a93e0931-cad7-43e3-a167-284703827bce" providerId="ADAL" clId="{95014721-625C-4002-89AE-DAB1A5715960}" dt="2026-08-04T13:27:37.463" v="2403" actId="1076"/>
          <ac:spMkLst>
            <pc:docMk/>
            <pc:sldMk cId="3867873355" sldId="601"/>
            <ac:spMk id="5" creationId="{71E2F9EC-024D-C45E-5E7F-E90F1B1303D8}"/>
          </ac:spMkLst>
        </pc:spChg>
        <pc:spChg chg="add mod">
          <ac:chgData name="Ben Mali Macfadyen" userId="a93e0931-cad7-43e3-a167-284703827bce" providerId="ADAL" clId="{95014721-625C-4002-89AE-DAB1A5715960}" dt="2026-08-04T13:28:00.504" v="2413" actId="1076"/>
          <ac:spMkLst>
            <pc:docMk/>
            <pc:sldMk cId="3867873355" sldId="601"/>
            <ac:spMk id="10" creationId="{DA999286-E56F-4F27-6B7F-8611CF473CC4}"/>
          </ac:spMkLst>
        </pc:spChg>
        <pc:spChg chg="mod">
          <ac:chgData name="Ben Mali Macfadyen" userId="a93e0931-cad7-43e3-a167-284703827bce" providerId="ADAL" clId="{95014721-625C-4002-89AE-DAB1A5715960}" dt="2026-08-05T11:53:25.773" v="4319" actId="1076"/>
          <ac:spMkLst>
            <pc:docMk/>
            <pc:sldMk cId="3867873355" sldId="601"/>
            <ac:spMk id="12" creationId="{8ED57A6A-B7CE-4039-6E1A-9366FCAF7526}"/>
          </ac:spMkLst>
        </pc:spChg>
        <pc:spChg chg="mod">
          <ac:chgData name="Ben Mali Macfadyen" userId="a93e0931-cad7-43e3-a167-284703827bce" providerId="ADAL" clId="{95014721-625C-4002-89AE-DAB1A5715960}" dt="2026-08-05T11:53:28.745" v="4321" actId="20577"/>
          <ac:spMkLst>
            <pc:docMk/>
            <pc:sldMk cId="3867873355" sldId="601"/>
            <ac:spMk id="13" creationId="{B2F9DF22-A51C-3F2F-A21D-7EAE4A5C9547}"/>
          </ac:spMkLst>
        </pc:spChg>
        <pc:grpChg chg="add mod">
          <ac:chgData name="Ben Mali Macfadyen" userId="a93e0931-cad7-43e3-a167-284703827bce" providerId="ADAL" clId="{95014721-625C-4002-89AE-DAB1A5715960}" dt="2026-08-05T11:53:06.354" v="4289"/>
          <ac:grpSpMkLst>
            <pc:docMk/>
            <pc:sldMk cId="3867873355" sldId="601"/>
            <ac:grpSpMk id="7" creationId="{91FDA66A-8768-BE3F-C01B-555B46BF0C45}"/>
          </ac:grpSpMkLst>
        </pc:grpChg>
        <pc:picChg chg="mod">
          <ac:chgData name="Ben Mali Macfadyen" userId="a93e0931-cad7-43e3-a167-284703827bce" providerId="ADAL" clId="{95014721-625C-4002-89AE-DAB1A5715960}" dt="2026-08-05T11:53:06.354" v="4289"/>
          <ac:picMkLst>
            <pc:docMk/>
            <pc:sldMk cId="3867873355" sldId="601"/>
            <ac:picMk id="11" creationId="{56434E56-BFB6-C5CD-EA98-4AE9F4DD4B03}"/>
          </ac:picMkLst>
        </pc:picChg>
        <pc:picChg chg="mod">
          <ac:chgData name="Ben Mali Macfadyen" userId="a93e0931-cad7-43e3-a167-284703827bce" providerId="ADAL" clId="{95014721-625C-4002-89AE-DAB1A5715960}" dt="2026-08-05T11:53:06.354" v="4289"/>
          <ac:picMkLst>
            <pc:docMk/>
            <pc:sldMk cId="3867873355" sldId="601"/>
            <ac:picMk id="14" creationId="{7EDB1566-A6EA-7FEA-59E5-1F1446687674}"/>
          </ac:picMkLst>
        </pc:picChg>
        <pc:picChg chg="mod">
          <ac:chgData name="Ben Mali Macfadyen" userId="a93e0931-cad7-43e3-a167-284703827bce" providerId="ADAL" clId="{95014721-625C-4002-89AE-DAB1A5715960}" dt="2026-08-05T11:53:06.354" v="4289"/>
          <ac:picMkLst>
            <pc:docMk/>
            <pc:sldMk cId="3867873355" sldId="601"/>
            <ac:picMk id="15" creationId="{44D7C647-E756-10A2-3B6A-51E97924C5DD}"/>
          </ac:picMkLst>
        </pc:picChg>
      </pc:sldChg>
      <pc:sldChg chg="delSp modSp add mod ord">
        <pc:chgData name="Ben Mali Macfadyen" userId="a93e0931-cad7-43e3-a167-284703827bce" providerId="ADAL" clId="{95014721-625C-4002-89AE-DAB1A5715960}" dt="2026-08-27T08:23:28.249" v="4363" actId="1076"/>
        <pc:sldMkLst>
          <pc:docMk/>
          <pc:sldMk cId="233324577" sldId="602"/>
        </pc:sldMkLst>
        <pc:spChg chg="mod">
          <ac:chgData name="Ben Mali Macfadyen" userId="a93e0931-cad7-43e3-a167-284703827bce" providerId="ADAL" clId="{95014721-625C-4002-89AE-DAB1A5715960}" dt="2026-08-27T08:23:10.513" v="4360" actId="1076"/>
          <ac:spMkLst>
            <pc:docMk/>
            <pc:sldMk cId="233324577" sldId="602"/>
            <ac:spMk id="12" creationId="{E81D9B2A-61CF-3815-1D25-423518CCB8DB}"/>
          </ac:spMkLst>
        </pc:spChg>
        <pc:spChg chg="mod">
          <ac:chgData name="Ben Mali Macfadyen" userId="a93e0931-cad7-43e3-a167-284703827bce" providerId="ADAL" clId="{95014721-625C-4002-89AE-DAB1A5715960}" dt="2026-08-27T08:23:28.249" v="4363" actId="1076"/>
          <ac:spMkLst>
            <pc:docMk/>
            <pc:sldMk cId="233324577" sldId="602"/>
            <ac:spMk id="15" creationId="{6AA4BBD9-EBBF-A37C-8B21-8953E100AFD1}"/>
          </ac:spMkLst>
        </pc:spChg>
        <pc:picChg chg="mod">
          <ac:chgData name="Ben Mali Macfadyen" userId="a93e0931-cad7-43e3-a167-284703827bce" providerId="ADAL" clId="{95014721-625C-4002-89AE-DAB1A5715960}" dt="2026-08-04T15:25:37.166" v="3117" actId="1076"/>
          <ac:picMkLst>
            <pc:docMk/>
            <pc:sldMk cId="233324577" sldId="602"/>
            <ac:picMk id="14" creationId="{58F075F0-0B82-D33D-3B5D-4D220E635BAA}"/>
          </ac:picMkLst>
        </pc:picChg>
        <pc:picChg chg="mod">
          <ac:chgData name="Ben Mali Macfadyen" userId="a93e0931-cad7-43e3-a167-284703827bce" providerId="ADAL" clId="{95014721-625C-4002-89AE-DAB1A5715960}" dt="2026-08-04T15:25:16.081" v="3113" actId="14100"/>
          <ac:picMkLst>
            <pc:docMk/>
            <pc:sldMk cId="233324577" sldId="602"/>
            <ac:picMk id="16" creationId="{AE5F1FD0-EE14-8FC7-81D5-B533B8EFAB86}"/>
          </ac:picMkLst>
        </pc:picChg>
        <pc:inkChg chg="del">
          <ac:chgData name="Ben Mali Macfadyen" userId="a93e0931-cad7-43e3-a167-284703827bce" providerId="ADAL" clId="{95014721-625C-4002-89AE-DAB1A5715960}" dt="2026-08-27T08:22:37.663" v="4357" actId="478"/>
          <ac:inkMkLst>
            <pc:docMk/>
            <pc:sldMk cId="233324577" sldId="602"/>
            <ac:inkMk id="27" creationId="{0E72BF27-5E99-96C3-9C51-7752F8FBC555}"/>
          </ac:inkMkLst>
        </pc:inkChg>
      </pc:sldChg>
      <pc:sldChg chg="delSp modSp add mod">
        <pc:chgData name="Ben Mali Macfadyen" userId="a93e0931-cad7-43e3-a167-284703827bce" providerId="ADAL" clId="{95014721-625C-4002-89AE-DAB1A5715960}" dt="2026-08-27T08:23:49.601" v="4367" actId="14100"/>
        <pc:sldMkLst>
          <pc:docMk/>
          <pc:sldMk cId="3056538059" sldId="603"/>
        </pc:sldMkLst>
        <pc:spChg chg="mod">
          <ac:chgData name="Ben Mali Macfadyen" userId="a93e0931-cad7-43e3-a167-284703827bce" providerId="ADAL" clId="{95014721-625C-4002-89AE-DAB1A5715960}" dt="2026-08-04T15:24:52.158" v="3101" actId="1076"/>
          <ac:spMkLst>
            <pc:docMk/>
            <pc:sldMk cId="3056538059" sldId="603"/>
            <ac:spMk id="2" creationId="{3C4C3C3F-58C4-B4A8-AD76-05FCF1C9C213}"/>
          </ac:spMkLst>
        </pc:spChg>
        <pc:spChg chg="mod">
          <ac:chgData name="Ben Mali Macfadyen" userId="a93e0931-cad7-43e3-a167-284703827bce" providerId="ADAL" clId="{95014721-625C-4002-89AE-DAB1A5715960}" dt="2026-08-04T15:23:03.743" v="3078" actId="1076"/>
          <ac:spMkLst>
            <pc:docMk/>
            <pc:sldMk cId="3056538059" sldId="603"/>
            <ac:spMk id="3" creationId="{63D4DD8C-6B40-2925-BD15-FA6987764569}"/>
          </ac:spMkLst>
        </pc:spChg>
        <pc:spChg chg="mod">
          <ac:chgData name="Ben Mali Macfadyen" userId="a93e0931-cad7-43e3-a167-284703827bce" providerId="ADAL" clId="{95014721-625C-4002-89AE-DAB1A5715960}" dt="2026-08-04T15:23:44.082" v="3093" actId="1076"/>
          <ac:spMkLst>
            <pc:docMk/>
            <pc:sldMk cId="3056538059" sldId="603"/>
            <ac:spMk id="6" creationId="{07D3205B-9B64-4DDF-A04E-A3C7C9B7B4E3}"/>
          </ac:spMkLst>
        </pc:spChg>
        <pc:spChg chg="mod">
          <ac:chgData name="Ben Mali Macfadyen" userId="a93e0931-cad7-43e3-a167-284703827bce" providerId="ADAL" clId="{95014721-625C-4002-89AE-DAB1A5715960}" dt="2026-08-27T08:23:49.601" v="4367" actId="14100"/>
          <ac:spMkLst>
            <pc:docMk/>
            <pc:sldMk cId="3056538059" sldId="603"/>
            <ac:spMk id="17" creationId="{E3EF9D4E-6CA2-6811-F1A8-AA2CC1935882}"/>
          </ac:spMkLst>
        </pc:spChg>
        <pc:spChg chg="mod">
          <ac:chgData name="Ben Mali Macfadyen" userId="a93e0931-cad7-43e3-a167-284703827bce" providerId="ADAL" clId="{95014721-625C-4002-89AE-DAB1A5715960}" dt="2026-08-04T15:24:48.814" v="3100" actId="1076"/>
          <ac:spMkLst>
            <pc:docMk/>
            <pc:sldMk cId="3056538059" sldId="603"/>
            <ac:spMk id="19" creationId="{35DA2B5A-8512-1D92-5258-4CFCAAF94527}"/>
          </ac:spMkLst>
        </pc:spChg>
        <pc:picChg chg="mod">
          <ac:chgData name="Ben Mali Macfadyen" userId="a93e0931-cad7-43e3-a167-284703827bce" providerId="ADAL" clId="{95014721-625C-4002-89AE-DAB1A5715960}" dt="2026-08-04T15:22:35.594" v="3066" actId="14100"/>
          <ac:picMkLst>
            <pc:docMk/>
            <pc:sldMk cId="3056538059" sldId="603"/>
            <ac:picMk id="10" creationId="{1B7224BF-39B8-F02E-D3D7-DCA2019866F4}"/>
          </ac:picMkLst>
        </pc:picChg>
        <pc:picChg chg="mod">
          <ac:chgData name="Ben Mali Macfadyen" userId="a93e0931-cad7-43e3-a167-284703827bce" providerId="ADAL" clId="{95014721-625C-4002-89AE-DAB1A5715960}" dt="2026-08-04T15:23:36.852" v="3090" actId="1076"/>
          <ac:picMkLst>
            <pc:docMk/>
            <pc:sldMk cId="3056538059" sldId="603"/>
            <ac:picMk id="18" creationId="{B4A91636-39DD-D02A-7111-C38C4B8BECBB}"/>
          </ac:picMkLst>
        </pc:picChg>
        <pc:picChg chg="mod">
          <ac:chgData name="Ben Mali Macfadyen" userId="a93e0931-cad7-43e3-a167-284703827bce" providerId="ADAL" clId="{95014721-625C-4002-89AE-DAB1A5715960}" dt="2026-08-04T15:23:40.485" v="3091" actId="1076"/>
          <ac:picMkLst>
            <pc:docMk/>
            <pc:sldMk cId="3056538059" sldId="603"/>
            <ac:picMk id="20" creationId="{61140909-08E8-F6FE-0FBE-FA509F1AC988}"/>
          </ac:picMkLst>
        </pc:picChg>
      </pc:sldChg>
      <pc:sldChg chg="modSp add mod">
        <pc:chgData name="Ben Mali Macfadyen" userId="a93e0931-cad7-43e3-a167-284703827bce" providerId="ADAL" clId="{95014721-625C-4002-89AE-DAB1A5715960}" dt="2026-08-27T08:29:41.297" v="4381" actId="1076"/>
        <pc:sldMkLst>
          <pc:docMk/>
          <pc:sldMk cId="3384730942" sldId="604"/>
        </pc:sldMkLst>
        <pc:spChg chg="mod">
          <ac:chgData name="Ben Mali Macfadyen" userId="a93e0931-cad7-43e3-a167-284703827bce" providerId="ADAL" clId="{95014721-625C-4002-89AE-DAB1A5715960}" dt="2026-08-27T08:29:18.530" v="4379" actId="1076"/>
          <ac:spMkLst>
            <pc:docMk/>
            <pc:sldMk cId="3384730942" sldId="604"/>
            <ac:spMk id="12" creationId="{437B9CB9-825D-650D-EF63-7528FA507C55}"/>
          </ac:spMkLst>
        </pc:spChg>
        <pc:picChg chg="mod">
          <ac:chgData name="Ben Mali Macfadyen" userId="a93e0931-cad7-43e3-a167-284703827bce" providerId="ADAL" clId="{95014721-625C-4002-89AE-DAB1A5715960}" dt="2026-08-27T08:29:37.906" v="4380" actId="1076"/>
          <ac:picMkLst>
            <pc:docMk/>
            <pc:sldMk cId="3384730942" sldId="604"/>
            <ac:picMk id="4" creationId="{DC160556-2B98-B121-4717-545D71B6EE64}"/>
          </ac:picMkLst>
        </pc:picChg>
        <pc:picChg chg="mod">
          <ac:chgData name="Ben Mali Macfadyen" userId="a93e0931-cad7-43e3-a167-284703827bce" providerId="ADAL" clId="{95014721-625C-4002-89AE-DAB1A5715960}" dt="2026-08-27T08:29:41.297" v="4381" actId="1076"/>
          <ac:picMkLst>
            <pc:docMk/>
            <pc:sldMk cId="3384730942" sldId="604"/>
            <ac:picMk id="7" creationId="{09E9B389-AAA5-62D9-6549-2C31C57A8EC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A. 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Soldiers moving up to the firing line In Korea, 1950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B. 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Ribbons of peace and messages to separated families hanging from the wire fences in the Demilitarised Zone (DMZ)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727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A. 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Violent identity-based riots caused young people to be drawn in to the chaos by community anger and pressure.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B. 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‘Peace walls’ were erected in 1969 to divide Catholic and Protestant neighbourhoods. Many still exist today.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C. 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Striking murals remain across the region. How are these figures portrayed?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102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41.jpeg"/><Relationship Id="rId7" Type="http://schemas.openxmlformats.org/officeDocument/2006/relationships/image" Target="../media/image45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g"/><Relationship Id="rId11" Type="http://schemas.openxmlformats.org/officeDocument/2006/relationships/image" Target="../media/image49.jpg"/><Relationship Id="rId5" Type="http://schemas.openxmlformats.org/officeDocument/2006/relationships/image" Target="../media/image43.png"/><Relationship Id="rId10" Type="http://schemas.openxmlformats.org/officeDocument/2006/relationships/image" Target="../media/image48.jpg"/><Relationship Id="rId4" Type="http://schemas.openxmlformats.org/officeDocument/2006/relationships/image" Target="../media/image42.jp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7.jp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16.pn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8.jpe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1.jp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2.png"/><Relationship Id="rId9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7012932" y="859063"/>
            <a:ext cx="4629566" cy="5139869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Identity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the unique mix of characteristics, interests, cultures and beliefs that makes someone who they are. 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Representation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the way something or someone is portrayed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Peninsula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landform that is mostly surrounded by water.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The Democratic People’s Republic of Korea (DPRC)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– The Northern half of the Korean peninsula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The Republic of Korea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- The Southern half of the Korean peninsula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Border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boundary between two places</a:t>
            </a:r>
          </a:p>
          <a:p>
            <a:pPr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Self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Portrait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representation of an artist, created by the artist themselves.</a:t>
            </a:r>
          </a:p>
          <a:p>
            <a:pPr lvl="0"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Trans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local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being connected to more than one place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77376-3DE1-1FA7-83D5-E0E72CF6AF92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93FAD29F-E299-ECC9-9B7F-BE1BA750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4298D471-0A56-99A0-B917-08284D020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000" i="1" dirty="0">
                  <a:latin typeface="Poppins" panose="00000500000000000000" pitchFamily="2" charset="0"/>
                  <a:cs typeface="Poppins" panose="00000500000000000000" pitchFamily="2" charset="0"/>
                </a:rPr>
                <a:t>What is something you could do with a new friend?</a:t>
              </a: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361460C3-F041-D463-AFED-07EFD6C727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1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94F61D8-E4A8-107C-147B-B5AC989FC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4B6020A-C222-60F2-523B-878022703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5B947-CFA1-7077-043A-18A0F7B36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E45BE-954C-EDE5-DBE3-666DB77C3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AAA602-8344-7794-3D57-F394DBB38C30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81D9B2A-61CF-3815-1D25-423518CCB8DB}"/>
              </a:ext>
            </a:extLst>
          </p:cNvPr>
          <p:cNvSpPr txBox="1">
            <a:spLocks noChangeArrowheads="1"/>
          </p:cNvSpPr>
          <p:nvPr/>
        </p:nvSpPr>
        <p:spPr>
          <a:xfrm>
            <a:off x="348343" y="4053675"/>
            <a:ext cx="5311713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	“My name is Julian, I'm 14 years old.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	I live in Cali in Colombia and attend Nuestra </a:t>
            </a:r>
            <a:r>
              <a:rPr lang="en-US" altLang="en-US" sz="2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 de </a:t>
            </a:r>
            <a:r>
              <a:rPr lang="en-US" altLang="en-US" sz="2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 	Peace lies in living in harmony with the environment.”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	</a:t>
            </a:r>
            <a:r>
              <a:rPr lang="en-US" altLang="en-US" sz="20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58F075F0-0B82-D33D-3B5D-4D220E63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4" y="624737"/>
            <a:ext cx="4309707" cy="3299299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6AA4BBD9-EBBF-A37C-8B21-8953E100AFD1}"/>
              </a:ext>
            </a:extLst>
          </p:cNvPr>
          <p:cNvSpPr txBox="1">
            <a:spLocks noChangeArrowheads="1"/>
          </p:cNvSpPr>
          <p:nvPr/>
        </p:nvSpPr>
        <p:spPr>
          <a:xfrm>
            <a:off x="7301274" y="4186492"/>
            <a:ext cx="4309707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I would love to see you sometime!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U.S.A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2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AE5F1FD0-EE14-8FC7-81D5-B533B8EFA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29" y="653181"/>
            <a:ext cx="4309707" cy="324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4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Trans-local Exhibitions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Friends House, London, U.K.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99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36784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United Nations Headquarters, New York, U.S.A.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South Africa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741281"/>
            <a:ext cx="3300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Artwork from Britain will join the global exhibitions from 2027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i="1" dirty="0"/>
              <a:t>If your </a:t>
            </a:r>
            <a:r>
              <a:rPr lang="en-GB" i="1" u="sng" dirty="0"/>
              <a:t>self-portrait</a:t>
            </a:r>
            <a:r>
              <a:rPr lang="en-GB" i="1" dirty="0"/>
              <a:t> could travel anywhere in the world, where would you like it to go?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9F2F37-5DFF-C8FF-FB36-5C3FCEE42129}"/>
              </a:ext>
            </a:extLst>
          </p:cNvPr>
          <p:cNvSpPr txBox="1"/>
          <p:nvPr/>
        </p:nvSpPr>
        <p:spPr>
          <a:xfrm>
            <a:off x="4540388" y="5840956"/>
            <a:ext cx="3152652" cy="52322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Trans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local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being connected to more than one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61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Partner Portrait Drawing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pic>
        <p:nvPicPr>
          <p:cNvPr id="6" name="Picture 5" descr="How Amrita Sher-Gil Transformed Modern Indian Art">
            <a:extLst>
              <a:ext uri="{FF2B5EF4-FFF2-40B4-BE49-F238E27FC236}">
                <a16:creationId xmlns:a16="http://schemas.microsoft.com/office/drawing/2014/main" id="{12473DD7-C948-10CD-53B7-E9F85BFB9E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649" y="1311022"/>
            <a:ext cx="4148822" cy="39814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3035EB-71D8-0D32-3430-CAB035FE7AAE}"/>
              </a:ext>
            </a:extLst>
          </p:cNvPr>
          <p:cNvSpPr txBox="1"/>
          <p:nvPr/>
        </p:nvSpPr>
        <p:spPr>
          <a:xfrm>
            <a:off x="8802713" y="5791268"/>
            <a:ext cx="252575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latin typeface="Poppins" panose="00000500000000000000" pitchFamily="2" charset="0"/>
                <a:cs typeface="Poppins" panose="00000500000000000000" pitchFamily="2" charset="0"/>
              </a:rPr>
              <a:t>Amrita Sher-Gil in her studio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1F830B-9E46-2C12-6265-7BF4E6796F7F}"/>
              </a:ext>
            </a:extLst>
          </p:cNvPr>
          <p:cNvSpPr txBox="1"/>
          <p:nvPr/>
        </p:nvSpPr>
        <p:spPr>
          <a:xfrm>
            <a:off x="4617288" y="1687275"/>
            <a:ext cx="2400039" cy="35394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sz="1600" i="1" dirty="0"/>
              <a:t>Sit opposite your partner.</a:t>
            </a:r>
          </a:p>
          <a:p>
            <a:pPr algn="ctr" fontAlgn="base"/>
            <a:r>
              <a:rPr lang="en-GB" sz="1600" i="1" dirty="0"/>
              <a:t>Take time to notice – 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Where is the light coming from?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What shape is their face?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How much of them will you include on the paper?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Does the person look happy or calm?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57161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779952" y="1245484"/>
            <a:ext cx="3329824" cy="147732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How did it feel to </a:t>
            </a:r>
            <a:r>
              <a:rPr lang="en-GB" i="1" u="sng" dirty="0"/>
              <a:t>represent</a:t>
            </a:r>
            <a:r>
              <a:rPr lang="en-GB" i="1" dirty="0"/>
              <a:t> your partner when you drew them?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How did it feel to be </a:t>
            </a:r>
            <a:r>
              <a:rPr lang="en-GB" i="1" u="sng" dirty="0"/>
              <a:t>represented</a:t>
            </a:r>
            <a:r>
              <a:rPr lang="en-GB" i="1" dirty="0"/>
              <a:t> by them?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C8D56A-C75D-C048-1956-62A692A4F71B}"/>
              </a:ext>
            </a:extLst>
          </p:cNvPr>
          <p:cNvSpPr txBox="1"/>
          <p:nvPr/>
        </p:nvSpPr>
        <p:spPr>
          <a:xfrm>
            <a:off x="779952" y="4046585"/>
            <a:ext cx="3329824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What have you learnt about </a:t>
            </a:r>
            <a:r>
              <a:rPr lang="en-GB" i="1" u="sng" dirty="0"/>
              <a:t>representation</a:t>
            </a:r>
            <a:r>
              <a:rPr lang="en-GB" i="1" dirty="0"/>
              <a:t> today?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How would you like to </a:t>
            </a:r>
            <a:r>
              <a:rPr lang="en-GB" i="1" u="sng" dirty="0"/>
              <a:t>represent</a:t>
            </a:r>
            <a:r>
              <a:rPr lang="en-GB" i="1" dirty="0"/>
              <a:t> yourself when you make your </a:t>
            </a:r>
            <a:r>
              <a:rPr lang="en-GB" i="1" u="sng" dirty="0"/>
              <a:t>self-portrait</a:t>
            </a:r>
            <a:r>
              <a:rPr lang="en-GB" i="1" dirty="0"/>
              <a:t>?</a:t>
            </a:r>
            <a:r>
              <a:rPr lang="en-GB" dirty="0"/>
              <a:t> </a:t>
            </a:r>
          </a:p>
        </p:txBody>
      </p:sp>
      <p:pic>
        <p:nvPicPr>
          <p:cNvPr id="5" name="Picture 4" descr="Joan Miro">
            <a:extLst>
              <a:ext uri="{FF2B5EF4-FFF2-40B4-BE49-F238E27FC236}">
                <a16:creationId xmlns:a16="http://schemas.microsoft.com/office/drawing/2014/main" id="{582D1CE2-12DE-193C-61EC-2DA11C79DB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0964"/>
          <a:stretch>
            <a:fillRect/>
          </a:stretch>
        </p:blipFill>
        <p:spPr>
          <a:xfrm>
            <a:off x="6749592" y="1245484"/>
            <a:ext cx="4458348" cy="45554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F3BC8C-5092-3A39-ECD7-EB1F2A36F5AE}"/>
              </a:ext>
            </a:extLst>
          </p:cNvPr>
          <p:cNvSpPr txBox="1"/>
          <p:nvPr/>
        </p:nvSpPr>
        <p:spPr>
          <a:xfrm>
            <a:off x="9173592" y="6045506"/>
            <a:ext cx="203434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latin typeface="Poppins" panose="00000500000000000000" pitchFamily="2" charset="0"/>
                <a:cs typeface="Poppins" panose="00000500000000000000" pitchFamily="2" charset="0"/>
              </a:rPr>
              <a:t>Joan Miró in his studio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7092080" y="451262"/>
            <a:ext cx="4550418" cy="5955476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In common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things or people that have something similar about them.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Critique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carefully analysing the strengths and weaknesses of an artwork.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Mark-making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the different lines, dots and textures created to express feelings, movement or the surface of an object.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Texture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giving a drawing a feeling using light, shadow and line.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Shading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adding varying levels of darkness to a drawing to create the illusion of light, form and depth.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Proportion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the size of one part of a drawing compared with another.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F1FA9-188E-40D0-FEC4-C76D4E165E6A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2ED2C082-0557-A611-5FF2-3653D5B91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0A401124-91DE-41AB-7B70-8838FEEBCB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1600" i="1" dirty="0">
                  <a:latin typeface="Poppins" panose="00000500000000000000" pitchFamily="2" charset="0"/>
                  <a:cs typeface="Poppins" panose="00000500000000000000" pitchFamily="2" charset="0"/>
                </a:rPr>
                <a:t>	What three things do you have in common with everyone on your table?</a:t>
              </a: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BCCDC740-DBA5-0D9B-FD77-9E7826A06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2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6CA629F-0EEA-0501-F0A7-358B19D6B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7C77E68-F338-13E9-327D-5897AA810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Success Criteria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i="1" dirty="0">
                <a:solidFill>
                  <a:schemeClr val="tx1"/>
                </a:solidFill>
              </a:rPr>
              <a:t>How can we draw amazing self-portraits?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3AA67DB-2EEE-D45B-FE17-1F8072C14B46}"/>
              </a:ext>
            </a:extLst>
          </p:cNvPr>
          <p:cNvSpPr txBox="1"/>
          <p:nvPr/>
        </p:nvSpPr>
        <p:spPr>
          <a:xfrm>
            <a:off x="3658029" y="5730439"/>
            <a:ext cx="487593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Critique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carefully analysing the strengths and weaknesses of an artwork.</a:t>
            </a:r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37584" y="898639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Artists by Artists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3215278" y="518326"/>
            <a:ext cx="1520489" cy="1975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093" y="52103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432971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23" y="518326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4800826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Yayoi Kusama</a:t>
            </a:r>
            <a:endParaRPr lang="en-GB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Jean Paul Basquiat</a:t>
            </a:r>
            <a:endParaRPr lang="en-GB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Egon Schile</a:t>
            </a:r>
            <a:endParaRPr lang="en-GB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Elaine de Kooning</a:t>
            </a:r>
            <a:endParaRPr lang="en-GB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Samuel Joseph Brown Jr.</a:t>
            </a:r>
            <a:endParaRPr lang="en-GB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673D4C-9650-E28C-1A17-997F70AA19FE}"/>
              </a:ext>
            </a:extLst>
          </p:cNvPr>
          <p:cNvSpPr txBox="1"/>
          <p:nvPr/>
        </p:nvSpPr>
        <p:spPr>
          <a:xfrm>
            <a:off x="602559" y="1864186"/>
            <a:ext cx="2420072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What is effective about these artworks?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How have the artists </a:t>
            </a:r>
          </a:p>
          <a:p>
            <a:pPr fontAlgn="base"/>
            <a:r>
              <a:rPr lang="en-GB" i="1" u="sng" dirty="0"/>
              <a:t>represented</a:t>
            </a:r>
            <a:r>
              <a:rPr lang="en-GB" i="1" dirty="0"/>
              <a:t> </a:t>
            </a:r>
          </a:p>
          <a:p>
            <a:pPr fontAlgn="base"/>
            <a:r>
              <a:rPr lang="en-GB" i="1" dirty="0"/>
              <a:t>themselves?</a:t>
            </a:r>
            <a:r>
              <a:rPr lang="en-GB" dirty="0"/>
              <a:t> 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8097321" y="2572072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Milos Reindl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970B77-F5AC-AA33-6E71-CCE2E5DBCCA1}"/>
              </a:ext>
            </a:extLst>
          </p:cNvPr>
          <p:cNvSpPr txBox="1"/>
          <p:nvPr/>
        </p:nvSpPr>
        <p:spPr>
          <a:xfrm>
            <a:off x="6490996" y="2959544"/>
            <a:ext cx="5136312" cy="83099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600" i="1" dirty="0"/>
              <a:t>How would you like to </a:t>
            </a:r>
            <a:r>
              <a:rPr lang="en-GB" sz="1600" i="1" u="sng" dirty="0"/>
              <a:t>represent</a:t>
            </a:r>
            <a:r>
              <a:rPr lang="en-GB" sz="1600" i="1" dirty="0"/>
              <a:t> yourself in your portrait?</a:t>
            </a:r>
            <a:endParaRPr lang="en-GB" sz="1600" dirty="0"/>
          </a:p>
          <a:p>
            <a:pPr fontAlgn="base"/>
            <a:r>
              <a:rPr lang="en-GB" sz="1600" i="1" dirty="0"/>
              <a:t>If there is one part of the face you would like to get better at drawing, what would it be?</a:t>
            </a:r>
            <a:r>
              <a:rPr lang="en-GB" sz="1600" dirty="0"/>
              <a:t>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Gergana </a:t>
            </a:r>
            <a:r>
              <a:rPr lang="en-US" sz="1600" dirty="0" err="1"/>
              <a:t>Balabanova</a:t>
            </a:r>
            <a:endParaRPr lang="en-GB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644985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Lee Simonson</a:t>
            </a:r>
            <a:endParaRPr lang="en-GB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9997757" y="673142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mark-making</a:t>
            </a:r>
            <a:endParaRPr lang="en-GB" sz="2000" u="sng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10009803" y="1133317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texture</a:t>
            </a:r>
            <a:endParaRPr lang="en-GB" sz="2000" u="sng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10021849" y="2056428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shading</a:t>
            </a:r>
            <a:endParaRPr lang="en-GB" sz="2000" u="sng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10009803" y="1601499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proportion</a:t>
            </a:r>
            <a:endParaRPr lang="en-GB" sz="2000" u="sng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297804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Frida Kahlo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1 - Sketch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652" y="1165162"/>
            <a:ext cx="2402319" cy="18017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E9B389-AAA5-62D9-6549-2C31C57A8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34944" y="3468753"/>
            <a:ext cx="3198888" cy="23991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73866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“I paint self-portraits… because I am the person I know best”</a:t>
            </a:r>
          </a:p>
          <a:p>
            <a:pPr algn="ctr"/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Self-Portrait Drawings from 1484 to Today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64" y="63217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703337" y="1265813"/>
            <a:ext cx="2403671" cy="160043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Many artists sketch before painting – it helps plan and map out before getting colourful! This is a sketch by the Dutch artist Vincent Van Gogh.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7BBD4D-B68B-C52E-014D-167977B2DF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8025" y="3468753"/>
            <a:ext cx="3198886" cy="23991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30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8872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1189410" y="2146753"/>
            <a:ext cx="2844026" cy="2862322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What have you learnt about drawing a </a:t>
            </a:r>
            <a:r>
              <a:rPr lang="en-GB" i="1" u="sng" dirty="0"/>
              <a:t>self-portrait</a:t>
            </a:r>
            <a:r>
              <a:rPr lang="en-GB" i="1" dirty="0"/>
              <a:t> today?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What techniques did you use?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How did you overcome challenges when they came up?</a:t>
            </a:r>
            <a:r>
              <a:rPr lang="en-GB" dirty="0"/>
              <a:t> 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1E040F-7E7D-BDB3-CAFB-891DEB63A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830" y="2146753"/>
            <a:ext cx="3816429" cy="28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7012932" y="651700"/>
            <a:ext cx="4550418" cy="327782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Unique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being the only one of its kind.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Complementary colours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sit opposite each other on the colour wheel and create high contrast.</a:t>
            </a:r>
          </a:p>
          <a:p>
            <a:pPr lvl="0">
              <a:spcAft>
                <a:spcPts val="1200"/>
              </a:spcAft>
            </a:pP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Analogous colours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are close to each other on the colour wheel and create a harmonious, calm effect.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A999286-E56F-4F27-6B7F-8611CF473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2932" y="4506951"/>
            <a:ext cx="4550418" cy="1470399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 i="1" dirty="0"/>
              <a:t>Why is it important to celebrate the things that make us different?</a:t>
            </a:r>
            <a:r>
              <a:rPr lang="en-GB" sz="1600" dirty="0"/>
              <a:t> </a:t>
            </a:r>
          </a:p>
          <a:p>
            <a:pPr marL="0" indent="0">
              <a:buNone/>
            </a:pPr>
            <a:endParaRPr lang="en-GB" sz="1600" i="1" dirty="0"/>
          </a:p>
          <a:p>
            <a:pPr marL="0" indent="0">
              <a:buNone/>
            </a:pPr>
            <a:r>
              <a:rPr lang="en-GB" sz="1600" i="1" dirty="0"/>
              <a:t>Is there something special or </a:t>
            </a:r>
            <a:r>
              <a:rPr lang="en-GB" sz="1600" i="1" u="sng" dirty="0"/>
              <a:t>unique</a:t>
            </a:r>
            <a:r>
              <a:rPr lang="en-GB" sz="1600" i="1" dirty="0"/>
              <a:t> about you that you would like to write on your </a:t>
            </a:r>
            <a:r>
              <a:rPr lang="en-GB" sz="1600" i="1" u="sng" dirty="0"/>
              <a:t>self-portrait</a:t>
            </a:r>
            <a:r>
              <a:rPr lang="en-GB" sz="1600" i="1" dirty="0"/>
              <a:t>?</a:t>
            </a:r>
            <a:r>
              <a:rPr lang="en-GB" sz="1600" dirty="0"/>
              <a:t> 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FDA66A-8768-BE3F-C01B-555B46BF0C45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1" name="내용 개체 틀 4">
              <a:extLst>
                <a:ext uri="{FF2B5EF4-FFF2-40B4-BE49-F238E27FC236}">
                  <a16:creationId xmlns:a16="http://schemas.microsoft.com/office/drawing/2014/main" id="{56434E56-BFB6-C5CD-EA98-4AE9F4DD4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8ED57A6A-B7CE-4039-6E1A-9366FCAF75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678" y="3075485"/>
              <a:ext cx="265933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400" i="1" dirty="0">
                  <a:latin typeface="Poppins" panose="00000500000000000000" pitchFamily="2" charset="0"/>
                  <a:cs typeface="Poppins" panose="00000500000000000000" pitchFamily="2" charset="0"/>
                </a:rPr>
                <a:t>What is </a:t>
              </a:r>
              <a:r>
                <a:rPr lang="en-US" altLang="en-US" sz="2400" i="1" u="sng" dirty="0">
                  <a:latin typeface="Poppins" panose="00000500000000000000" pitchFamily="2" charset="0"/>
                  <a:cs typeface="Poppins" panose="00000500000000000000" pitchFamily="2" charset="0"/>
                </a:rPr>
                <a:t>unique</a:t>
              </a:r>
              <a:r>
                <a:rPr lang="en-US" altLang="en-US" sz="2400" i="1" dirty="0">
                  <a:latin typeface="Poppins" panose="00000500000000000000" pitchFamily="2" charset="0"/>
                  <a:cs typeface="Poppins" panose="00000500000000000000" pitchFamily="2" charset="0"/>
                </a:rPr>
                <a:t> about you?</a:t>
              </a: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B2F9DF22-A51C-3F2F-A21D-7EAE4A5C9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Session 3</a:t>
              </a: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DB1566-A6EA-7FEA-59E5-1F1446687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4D7C647-E756-10A2-3B6A-51E97924C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86FE2-7122-1C58-A3FE-4DC5D60A4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4B7A61-6CDF-F739-3EE0-F05388250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993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2" y="55075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2 – Message Writing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207E8F-D0FF-31DA-6925-D36F9BFE4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4431" y="2340273"/>
            <a:ext cx="3395737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GB" sz="1600" i="1" dirty="0"/>
              <a:t>What would you want them to know</a:t>
            </a:r>
          </a:p>
          <a:p>
            <a:pPr eaLnBrk="1" hangingPunct="1">
              <a:buFontTx/>
              <a:buNone/>
            </a:pPr>
            <a:r>
              <a:rPr lang="en-GB" sz="1600" i="1" dirty="0"/>
              <a:t>about you? </a:t>
            </a:r>
            <a:endParaRPr lang="en-GB" sz="160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864360" y="1197902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Chhourt Kanha. I am 11 years old. I live in Cambodia.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284500" y="4509432"/>
            <a:ext cx="2391616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“My name is Julian, I'm 14 years old.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live in Cali in Colombia and attend Nuestra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de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Peace lies in living in harmony with the environment.”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515878" y="4509432"/>
            <a:ext cx="2209275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I would love to see you sometime!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4792" y="1218514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14 years old.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69786FE-9784-1808-6FC9-BE15EB2D2883}"/>
              </a:ext>
            </a:extLst>
          </p:cNvPr>
          <p:cNvSpPr txBox="1"/>
          <p:nvPr/>
        </p:nvSpPr>
        <p:spPr>
          <a:xfrm>
            <a:off x="4681044" y="1270223"/>
            <a:ext cx="283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Thinking about meeting a new friend from a different part of the world… </a:t>
            </a:r>
          </a:p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EE37B3-138D-2B60-93A7-AA606F21FE91}"/>
              </a:ext>
            </a:extLst>
          </p:cNvPr>
          <p:cNvSpPr txBox="1"/>
          <p:nvPr/>
        </p:nvSpPr>
        <p:spPr>
          <a:xfrm>
            <a:off x="4721037" y="3229030"/>
            <a:ext cx="2749920" cy="2523768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en-GB" noProof="0" dirty="0"/>
              <a:t>Hello, my friend. 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My name is…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like…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am good at…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hope…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If we met, we could… 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3 – Adding </a:t>
            </a:r>
            <a:r>
              <a:rPr lang="en-US" altLang="en-US" sz="2400" dirty="0" err="1">
                <a:latin typeface="Poppins" panose="00000500000000000000" pitchFamily="2" charset="0"/>
                <a:cs typeface="Poppins" panose="00000500000000000000" pitchFamily="2" charset="0"/>
              </a:rPr>
              <a:t>Colour</a:t>
            </a:r>
            <a:endParaRPr lang="en-US" alt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6303" y="1434484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1" y="1732731"/>
            <a:ext cx="3648269" cy="28513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0F27AEC-996E-C344-A380-2C21301F6633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Waterlillies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 - Claude Monet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91E64-1AE3-5A13-FE15-E8BFD0227C4F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(Monet’s Garden)</a:t>
            </a:r>
          </a:p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478897" y="496183"/>
            <a:ext cx="36173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Complementary colours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sit opposite each other on the colour wheel and create high contrast.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747889" y="5458329"/>
            <a:ext cx="37998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Analogous colours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are close to each other on the colour wheel and create a harmonious, calm effect.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185" y="669533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Artwork Sharing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01" y="2384033"/>
            <a:ext cx="3620525" cy="2468565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i="1" dirty="0"/>
              <a:t>What do your own self-portraits say about what makes you special?</a:t>
            </a:r>
            <a:r>
              <a:rPr lang="en-GB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i="1" dirty="0"/>
              <a:t>What do you appreciate about the artwork of others?</a:t>
            </a:r>
            <a:r>
              <a:rPr lang="en-GB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i="1" dirty="0"/>
              <a:t>What do your artworks have in common?</a:t>
            </a:r>
            <a:r>
              <a:rPr lang="en-GB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en-GB" sz="1400" i="1" dirty="0"/>
              <a:t>What do you think a child in a distant country will think/feel when seeing your portrait?</a:t>
            </a:r>
            <a:r>
              <a:rPr lang="en-GB" sz="1400" dirty="0"/>
              <a:t> 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241CEB-E2E3-4380-B26C-96AD2AEFD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596" y="1507451"/>
            <a:ext cx="6124008" cy="44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7468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63E352-E8B5-1222-33AE-41CB4663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0813" y="1464153"/>
            <a:ext cx="4710371" cy="678226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i="1" dirty="0"/>
              <a:t>Why is it important that we have opportunities to represent ourselves to others?</a:t>
            </a:r>
            <a:r>
              <a:rPr lang="en-GB" sz="1800" dirty="0"/>
              <a:t>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813" y="2625923"/>
            <a:ext cx="4710371" cy="327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4C4973-DBD1-195C-B41F-DBF84AAFA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1068B8-E001-BBD4-3897-9DF0332E630D}"/>
              </a:ext>
            </a:extLst>
          </p:cNvPr>
          <p:cNvSpPr txBox="1"/>
          <p:nvPr/>
        </p:nvSpPr>
        <p:spPr>
          <a:xfrm>
            <a:off x="4583017" y="3682388"/>
            <a:ext cx="3448280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What did you notice about the children in the self-portraits?</a:t>
            </a:r>
          </a:p>
          <a:p>
            <a:pPr algn="ctr">
              <a:spcAft>
                <a:spcPts val="600"/>
              </a:spcAft>
            </a:pP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What made matching the children to their country easy/difficult?</a:t>
            </a:r>
          </a:p>
        </p:txBody>
      </p:sp>
    </p:spTree>
    <p:extLst>
      <p:ext uri="{BB962C8B-B14F-4D97-AF65-F5344CB8AC3E}">
        <p14:creationId xmlns:p14="http://schemas.microsoft.com/office/powerpoint/2010/main" val="110078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Representation Drawing 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/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CC56307-0ED1-B636-C402-11592C5D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40" y="648172"/>
            <a:ext cx="3535668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Drawing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9F5CF-0CBB-4203-D9E8-5693C0655D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362" y="2046068"/>
            <a:ext cx="4714224" cy="3535668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F47D285-D6B0-6C5E-1429-0B0873011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054" y="687284"/>
            <a:ext cx="6605203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Representation</a:t>
            </a:r>
            <a:r>
              <a:rPr lang="en-US" altLang="en-US" sz="1600" dirty="0">
                <a:latin typeface="Poppins" panose="00000500000000000000" pitchFamily="2" charset="0"/>
                <a:cs typeface="Poppins" panose="00000500000000000000" pitchFamily="2" charset="0"/>
              </a:rPr>
              <a:t> - the way something or someone is portrayed</a:t>
            </a:r>
          </a:p>
        </p:txBody>
      </p:sp>
      <p:pic>
        <p:nvPicPr>
          <p:cNvPr id="9" name="Picture 8" descr="Vintage Cartoon: Big Bad Wolf from 1950s | Big bad wolf huff ...">
            <a:extLst>
              <a:ext uri="{FF2B5EF4-FFF2-40B4-BE49-F238E27FC236}">
                <a16:creationId xmlns:a16="http://schemas.microsoft.com/office/drawing/2014/main" id="{9F32361F-39EF-A23A-A7A8-D4C73361924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014" b="18750"/>
          <a:stretch>
            <a:fillRect/>
          </a:stretch>
        </p:blipFill>
        <p:spPr>
          <a:xfrm>
            <a:off x="10189682" y="1497779"/>
            <a:ext cx="1503428" cy="2152420"/>
          </a:xfrm>
          <a:prstGeom prst="rect">
            <a:avLst/>
          </a:prstGeom>
        </p:spPr>
      </p:pic>
      <p:pic>
        <p:nvPicPr>
          <p:cNvPr id="10" name="Picture 9" descr="Wolf with Cubs">
            <a:extLst>
              <a:ext uri="{FF2B5EF4-FFF2-40B4-BE49-F238E27FC236}">
                <a16:creationId xmlns:a16="http://schemas.microsoft.com/office/drawing/2014/main" id="{1DF000E8-4C58-2DEA-C5E3-F795757C650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051"/>
          <a:stretch>
            <a:fillRect/>
          </a:stretch>
        </p:blipFill>
        <p:spPr>
          <a:xfrm>
            <a:off x="10201748" y="4036279"/>
            <a:ext cx="1479295" cy="21429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8B887F-6F06-CC73-56AD-8C6AADA454CE}"/>
              </a:ext>
            </a:extLst>
          </p:cNvPr>
          <p:cNvSpPr txBox="1"/>
          <p:nvPr/>
        </p:nvSpPr>
        <p:spPr>
          <a:xfrm>
            <a:off x="4552503" y="1497779"/>
            <a:ext cx="5414458" cy="214971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E1175A-9451-51E1-3B6C-0736D075CA3A}"/>
              </a:ext>
            </a:extLst>
          </p:cNvPr>
          <p:cNvSpPr txBox="1"/>
          <p:nvPr/>
        </p:nvSpPr>
        <p:spPr>
          <a:xfrm>
            <a:off x="4552503" y="4025869"/>
            <a:ext cx="5414458" cy="2142968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DB83847D-C4A2-A64A-1DF2-7AFB6AC97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157" y="1439687"/>
            <a:ext cx="365849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altLang="en-US" sz="1800" dirty="0">
                <a:latin typeface="Poppins" panose="00000500000000000000" pitchFamily="2" charset="0"/>
                <a:cs typeface="Poppins" panose="00000500000000000000" pitchFamily="2" charset="0"/>
              </a:rPr>
              <a:t>Negative </a:t>
            </a:r>
            <a:r>
              <a:rPr lang="en-US" altLang="en-US" sz="1800" u="sng" dirty="0">
                <a:latin typeface="Poppins" panose="00000500000000000000" pitchFamily="2" charset="0"/>
                <a:cs typeface="Poppins" panose="00000500000000000000" pitchFamily="2" charset="0"/>
              </a:rPr>
              <a:t>representation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5A93431-EC95-4F49-6743-AFBE42BF9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0007" y="4031808"/>
            <a:ext cx="3418113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en-US" altLang="en-US" sz="1800" dirty="0">
                <a:latin typeface="Poppins" panose="00000500000000000000" pitchFamily="2" charset="0"/>
                <a:cs typeface="Poppins" panose="00000500000000000000" pitchFamily="2" charset="0"/>
              </a:rPr>
              <a:t>Positive </a:t>
            </a:r>
            <a:r>
              <a:rPr lang="en-US" altLang="en-US" sz="1800" u="sng" dirty="0">
                <a:latin typeface="Poppins" panose="00000500000000000000" pitchFamily="2" charset="0"/>
                <a:cs typeface="Poppins" panose="00000500000000000000" pitchFamily="2" charset="0"/>
              </a:rPr>
              <a:t>representation</a:t>
            </a:r>
          </a:p>
        </p:txBody>
      </p:sp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Korean Peninsula in the World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1063678" y="2052680"/>
            <a:ext cx="4046924" cy="2946118"/>
            <a:chOff x="3321924" y="3415686"/>
            <a:chExt cx="3032399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63"/>
            <a:stretch>
              <a:fillRect/>
            </a:stretch>
          </p:blipFill>
          <p:spPr>
            <a:xfrm>
              <a:off x="3321924" y="3415686"/>
              <a:ext cx="3032399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9" b="54036"/>
          <a:stretch>
            <a:fillRect/>
          </a:stretch>
        </p:blipFill>
        <p:spPr>
          <a:xfrm>
            <a:off x="8360693" y="967616"/>
            <a:ext cx="3221706" cy="253161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42359" y="646353"/>
            <a:ext cx="6836229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North and South Korea</a:t>
            </a:r>
          </a:p>
        </p:txBody>
      </p:sp>
      <p:pic>
        <p:nvPicPr>
          <p:cNvPr id="12" name="Picture 11" descr="Flag of North Korea - Wik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2" y="1320700"/>
            <a:ext cx="1584207" cy="960425"/>
          </a:xfrm>
          <a:prstGeom prst="rect">
            <a:avLst/>
          </a:prstGeom>
        </p:spPr>
      </p:pic>
      <p:pic>
        <p:nvPicPr>
          <p:cNvPr id="13" name="Picture 12" descr="Flag of South Korea - Wik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136" y="4850051"/>
            <a:ext cx="1584207" cy="10569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146327" y="2201410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0258113">
            <a:off x="2212202" y="4542929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90" y="2968354"/>
            <a:ext cx="2870138" cy="191242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2271093">
            <a:off x="3787940" y="3685442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8360692" y="3963458"/>
            <a:ext cx="3221707" cy="2246769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400" i="1" dirty="0"/>
              <a:t>What can happen when children are </a:t>
            </a:r>
          </a:p>
          <a:p>
            <a:pPr fontAlgn="base"/>
            <a:r>
              <a:rPr lang="en-GB" sz="1400" i="1" dirty="0"/>
              <a:t>encouraged to see other children as frightening or not like them?</a:t>
            </a:r>
            <a:r>
              <a:rPr lang="en-GB" sz="1400" dirty="0"/>
              <a:t> </a:t>
            </a:r>
          </a:p>
          <a:p>
            <a:pPr fontAlgn="base"/>
            <a:endParaRPr lang="en-GB" sz="1400" dirty="0"/>
          </a:p>
          <a:p>
            <a:pPr fontAlgn="base"/>
            <a:r>
              <a:rPr lang="en-GB" sz="1400" i="1" dirty="0"/>
              <a:t>What might those children believe when they grow up?</a:t>
            </a:r>
            <a:r>
              <a:rPr lang="en-GB" sz="1400" dirty="0"/>
              <a:t> </a:t>
            </a:r>
          </a:p>
          <a:p>
            <a:pPr fontAlgn="base"/>
            <a:endParaRPr lang="en-GB" sz="1400" dirty="0"/>
          </a:p>
          <a:p>
            <a:pPr fontAlgn="base"/>
            <a:r>
              <a:rPr lang="en-GB" sz="1400" i="1" dirty="0"/>
              <a:t>Can you think of times when people are encouraged to be afraid of others </a:t>
            </a:r>
          </a:p>
          <a:p>
            <a:pPr fontAlgn="base"/>
            <a:r>
              <a:rPr lang="en-GB" sz="1400" i="1" dirty="0"/>
              <a:t>because they seem different? </a:t>
            </a:r>
            <a:r>
              <a:rPr lang="en-GB" sz="1400" dirty="0"/>
              <a:t> </a:t>
            </a:r>
            <a:endParaRPr lang="en-GB" sz="1400" i="1" dirty="0"/>
          </a:p>
        </p:txBody>
      </p:sp>
      <p:pic>
        <p:nvPicPr>
          <p:cNvPr id="14" name="Picture 13" descr="Soldiers of the 25th Infantry Division moving up to the firing line In Korea, 1950">
            <a:extLst>
              <a:ext uri="{FF2B5EF4-FFF2-40B4-BE49-F238E27FC236}">
                <a16:creationId xmlns:a16="http://schemas.microsoft.com/office/drawing/2014/main" id="{BB88E701-5685-6A4B-2E86-EB2F341B877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4648"/>
          <a:stretch>
            <a:fillRect/>
          </a:stretch>
        </p:blipFill>
        <p:spPr>
          <a:xfrm>
            <a:off x="5264590" y="453058"/>
            <a:ext cx="2870139" cy="190103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04A98A42-357A-6B1B-D85D-A37A78F7FC20}"/>
              </a:ext>
            </a:extLst>
          </p:cNvPr>
          <p:cNvSpPr txBox="1"/>
          <p:nvPr/>
        </p:nvSpPr>
        <p:spPr>
          <a:xfrm>
            <a:off x="2779951" y="6022453"/>
            <a:ext cx="3954400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1600" i="1" u="sng" dirty="0"/>
              <a:t>The Democratic People’s Republic of Korea</a:t>
            </a:r>
            <a:endParaRPr lang="en-GB" sz="1600" u="sng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377E66-4831-C632-FE3E-C890A03A3727}"/>
              </a:ext>
            </a:extLst>
          </p:cNvPr>
          <p:cNvSpPr txBox="1"/>
          <p:nvPr/>
        </p:nvSpPr>
        <p:spPr>
          <a:xfrm>
            <a:off x="587296" y="6022453"/>
            <a:ext cx="2106004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1600" i="1" u="sng" dirty="0"/>
              <a:t>The Republic of Korea</a:t>
            </a:r>
            <a:endParaRPr lang="en-GB" sz="1600" u="sng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62B926-E107-D56F-182E-28B85C0718FA}"/>
              </a:ext>
            </a:extLst>
          </p:cNvPr>
          <p:cNvSpPr txBox="1"/>
          <p:nvPr/>
        </p:nvSpPr>
        <p:spPr>
          <a:xfrm>
            <a:off x="6821002" y="6022453"/>
            <a:ext cx="800758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1600" i="1" u="sng" dirty="0"/>
              <a:t>border</a:t>
            </a:r>
            <a:endParaRPr lang="en-GB" sz="1600" u="sn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8CF091-7C45-5265-5F5C-7F04639FB374}"/>
              </a:ext>
            </a:extLst>
          </p:cNvPr>
          <p:cNvSpPr txBox="1"/>
          <p:nvPr/>
        </p:nvSpPr>
        <p:spPr>
          <a:xfrm>
            <a:off x="5264590" y="441043"/>
            <a:ext cx="3406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08CB2-965E-9F92-A6D3-D355FE839F6E}"/>
              </a:ext>
            </a:extLst>
          </p:cNvPr>
          <p:cNvSpPr txBox="1"/>
          <p:nvPr/>
        </p:nvSpPr>
        <p:spPr>
          <a:xfrm>
            <a:off x="5259501" y="2950781"/>
            <a:ext cx="34068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19740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BAF11-EF67-B3B8-7F0A-46761BAB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681F0E-118C-A8E4-A134-9D990BC93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68D56CC-4439-FB02-F9D6-00FA714E602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26F27A-AAE9-A8C2-9E7C-ECCB887932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0" t="4454" r="25325" b="37211"/>
          <a:stretch>
            <a:fillRect/>
          </a:stretch>
        </p:blipFill>
        <p:spPr>
          <a:xfrm>
            <a:off x="3726473" y="1212950"/>
            <a:ext cx="5064741" cy="3213040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9C8DDC4-7CC0-ABD6-C684-F8EBAA7EB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2" y="575462"/>
            <a:ext cx="3827690" cy="69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Northern Ireland</a:t>
            </a:r>
          </a:p>
        </p:txBody>
      </p:sp>
      <p:pic>
        <p:nvPicPr>
          <p:cNvPr id="14" name="Picture 13" descr="Northern ireland map Images - Free Download on Magnific (formerly Freepik)">
            <a:extLst>
              <a:ext uri="{FF2B5EF4-FFF2-40B4-BE49-F238E27FC236}">
                <a16:creationId xmlns:a16="http://schemas.microsoft.com/office/drawing/2014/main" id="{D9EBAA9C-1211-0880-0D43-8CCDBF0125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58933" y="3242214"/>
            <a:ext cx="2693301" cy="3116463"/>
          </a:xfrm>
          <a:prstGeom prst="rect">
            <a:avLst/>
          </a:prstGeom>
        </p:spPr>
      </p:pic>
      <p:pic>
        <p:nvPicPr>
          <p:cNvPr id="15" name="Picture 14" descr="How the Troubles Began in Northern Ireland | HISTORY">
            <a:extLst>
              <a:ext uri="{FF2B5EF4-FFF2-40B4-BE49-F238E27FC236}">
                <a16:creationId xmlns:a16="http://schemas.microsoft.com/office/drawing/2014/main" id="{510449D5-1A6C-6559-EBB2-8C30B449B4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60" y="1212950"/>
            <a:ext cx="3023652" cy="1587417"/>
          </a:xfrm>
          <a:prstGeom prst="rect">
            <a:avLst/>
          </a:prstGeom>
        </p:spPr>
      </p:pic>
      <p:pic>
        <p:nvPicPr>
          <p:cNvPr id="16" name="Picture 15" descr="Belfast. The peace lines or peace walls are a series of separation barriers  in Northern Ireland that separate predominantly republican and nationalist  Catholic neighbourhoods from predominantly loyalist and unionist Protestant  neighbourhoods :">
            <a:extLst>
              <a:ext uri="{FF2B5EF4-FFF2-40B4-BE49-F238E27FC236}">
                <a16:creationId xmlns:a16="http://schemas.microsoft.com/office/drawing/2014/main" id="{FCF70A6F-67A4-B845-0184-4F989E50F5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01" y="3637548"/>
            <a:ext cx="3028316" cy="2021682"/>
          </a:xfrm>
          <a:prstGeom prst="rect">
            <a:avLst/>
          </a:prstGeom>
        </p:spPr>
      </p:pic>
      <p:pic>
        <p:nvPicPr>
          <p:cNvPr id="3" name="Picture 2" descr="Flag of Ireland - Wikipedia">
            <a:extLst>
              <a:ext uri="{FF2B5EF4-FFF2-40B4-BE49-F238E27FC236}">
                <a16:creationId xmlns:a16="http://schemas.microsoft.com/office/drawing/2014/main" id="{5449E102-2168-65DA-A76D-B6E34576D5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3935" y="4572346"/>
            <a:ext cx="1804185" cy="90209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7060D4-5945-5642-C426-F0510279B3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48098" y="4569594"/>
            <a:ext cx="1804187" cy="90209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A5A28241-1D99-E28F-B05D-FBBEEC757FC4}"/>
              </a:ext>
            </a:extLst>
          </p:cNvPr>
          <p:cNvSpPr/>
          <p:nvPr/>
        </p:nvSpPr>
        <p:spPr>
          <a:xfrm>
            <a:off x="5557429" y="1820097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Troubles in Northern Ireland: A Seemingly Never-Ending Conflict |  TheCollector">
            <a:extLst>
              <a:ext uri="{FF2B5EF4-FFF2-40B4-BE49-F238E27FC236}">
                <a16:creationId xmlns:a16="http://schemas.microsoft.com/office/drawing/2014/main" id="{3FD4DCB4-ACC4-E899-B46F-B4D9D283DCF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58934" y="492261"/>
            <a:ext cx="2693301" cy="15486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E4D6882-BB0A-6C76-DDA3-F106E873AE13}"/>
              </a:ext>
            </a:extLst>
          </p:cNvPr>
          <p:cNvSpPr txBox="1"/>
          <p:nvPr/>
        </p:nvSpPr>
        <p:spPr>
          <a:xfrm>
            <a:off x="4395484" y="5665451"/>
            <a:ext cx="3707681" cy="70788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People were split into two main  communities - Unionists/Loyalists (mostly Protestant and wanting to stay in the UK) and Nationalists/Republicans (mostly Catholic and wanting a united Ireland).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9D44A3-BFF7-4D99-92FB-07941CDDCC44}"/>
              </a:ext>
            </a:extLst>
          </p:cNvPr>
          <p:cNvSpPr txBox="1"/>
          <p:nvPr/>
        </p:nvSpPr>
        <p:spPr>
          <a:xfrm>
            <a:off x="3724168" y="484663"/>
            <a:ext cx="5064740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Catholics often felt discriminated against in jobs and housing by the Protestant-dominated government. Both sides feared losing their culture, their homes, or their safety.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FA4048-C53E-34BC-AC6A-A5E305D9A84E}"/>
              </a:ext>
            </a:extLst>
          </p:cNvPr>
          <p:cNvSpPr txBox="1"/>
          <p:nvPr/>
        </p:nvSpPr>
        <p:spPr>
          <a:xfrm>
            <a:off x="511400" y="1212950"/>
            <a:ext cx="32850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A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2AF8D94-1B5C-A9D6-FAB1-8B1383DBFBA3}"/>
              </a:ext>
            </a:extLst>
          </p:cNvPr>
          <p:cNvSpPr txBox="1"/>
          <p:nvPr/>
        </p:nvSpPr>
        <p:spPr>
          <a:xfrm>
            <a:off x="528341" y="3637548"/>
            <a:ext cx="32850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en-GB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445CCA-8981-F8C1-288E-9E56B346FFA4}"/>
              </a:ext>
            </a:extLst>
          </p:cNvPr>
          <p:cNvSpPr txBox="1"/>
          <p:nvPr/>
        </p:nvSpPr>
        <p:spPr>
          <a:xfrm>
            <a:off x="8956628" y="499323"/>
            <a:ext cx="32850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38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Introducing Drawing Hope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93" y="3488095"/>
            <a:ext cx="3645710" cy="27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3912" y="3831338"/>
            <a:ext cx="2733423" cy="7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“Hi! I'm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Minchae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Nice to meet you! How old are you? What games do you like to play? I like playing tag. I also like playing freeze tag. We can't meet right now, but I'm happy to write you this letter. Bye for now!”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South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7509200" y="1134156"/>
            <a:ext cx="19914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“My name is </a:t>
            </a:r>
            <a:r>
              <a:rPr lang="en-US" altLang="ko-KR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Seongryong</a:t>
            </a: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. The school in the picture is my school in North Korea. </a:t>
            </a:r>
          </a:p>
          <a:p>
            <a:pPr algn="r">
              <a:spcAft>
                <a:spcPts val="600"/>
              </a:spcAft>
            </a:pP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wish I could study with you… but until that day, goodbye!”</a:t>
            </a:r>
          </a:p>
          <a:p>
            <a:pPr algn="r"/>
            <a:r>
              <a:rPr lang="en-US" altLang="ko-KR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North Korea</a:t>
            </a:r>
          </a:p>
          <a:p>
            <a:pPr algn="r"/>
            <a:endParaRPr lang="en-US" altLang="ko-KR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23543" y="1041823"/>
            <a:ext cx="3238858" cy="2031325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>
                <a:latin typeface="Poppins Light" panose="00000400000000000000" pitchFamily="2" charset="0"/>
                <a:cs typeface="Poppins Light" panose="00000400000000000000" pitchFamily="2" charset="0"/>
              </a:rPr>
              <a:t>How do you think these children felt sharing these pictures of themselves?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  <a:p>
            <a:pPr fontAlgn="base"/>
            <a:endParaRPr lang="en-GB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/>
            <a:r>
              <a:rPr lang="en-GB" i="1" dirty="0">
                <a:latin typeface="Poppins Light" panose="00000400000000000000" pitchFamily="2" charset="0"/>
                <a:cs typeface="Poppins Light" panose="00000400000000000000" pitchFamily="2" charset="0"/>
              </a:rPr>
              <a:t>How do you think they felt seeing pictures of children from across the border?</a:t>
            </a:r>
            <a:r>
              <a:rPr lang="en-GB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C5C628-8B76-67F2-9875-AB34115B168C}"/>
              </a:ext>
            </a:extLst>
          </p:cNvPr>
          <p:cNvSpPr txBox="1"/>
          <p:nvPr/>
        </p:nvSpPr>
        <p:spPr>
          <a:xfrm>
            <a:off x="5004604" y="1503488"/>
            <a:ext cx="1909399" cy="156966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Self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Portrait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representation of an artist, created by the artist themselves.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A552D-CEFE-4A2D-15F6-0121C2ED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BAF548-DCE0-895F-D35D-D605B78E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D3205B-9B64-4DDF-A04E-A3C7C9B7B4E3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C4C3C3F-58C4-B4A8-AD76-05FCF1C9C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917" y="547826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‘Hello, My Friend’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3D4DD8C-6B40-2925-BD15-FA6987764569}"/>
              </a:ext>
            </a:extLst>
          </p:cNvPr>
          <p:cNvSpPr txBox="1">
            <a:spLocks noChangeArrowheads="1"/>
          </p:cNvSpPr>
          <p:nvPr/>
        </p:nvSpPr>
        <p:spPr>
          <a:xfrm>
            <a:off x="348343" y="4991446"/>
            <a:ext cx="3598693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Chhourt Kanha. I am 11 years old. I live in Cambodia.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- </a:t>
            </a: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1B7224BF-39B8-F02E-D3D7-DCA201986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3073865" cy="4368232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E3EF9D4E-6CA2-6811-F1A8-AA2CC1935882}"/>
              </a:ext>
            </a:extLst>
          </p:cNvPr>
          <p:cNvSpPr txBox="1">
            <a:spLocks noChangeArrowheads="1"/>
          </p:cNvSpPr>
          <p:nvPr/>
        </p:nvSpPr>
        <p:spPr>
          <a:xfrm>
            <a:off x="3679055" y="558098"/>
            <a:ext cx="4975088" cy="9223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Britney. I live in South Africa. I love my country so much. I also love the animals in my country.”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2000" dirty="0">
                <a:latin typeface="Poppins Light" panose="00000400000000000000" pitchFamily="2" charset="0"/>
                <a:cs typeface="Poppins Light" panose="00000400000000000000" pitchFamily="2" charset="0"/>
              </a:rPr>
              <a:t>- </a:t>
            </a:r>
            <a:r>
              <a:rPr lang="en-US" altLang="en-US" sz="20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South Africa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B4A91636-39DD-D02A-7111-C38C4B8BE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437" y="2170617"/>
            <a:ext cx="3964783" cy="2790463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35DA2B5A-8512-1D92-5258-4CFCAAF94527}"/>
              </a:ext>
            </a:extLst>
          </p:cNvPr>
          <p:cNvSpPr txBox="1">
            <a:spLocks noChangeArrowheads="1"/>
          </p:cNvSpPr>
          <p:nvPr/>
        </p:nvSpPr>
        <p:spPr>
          <a:xfrm>
            <a:off x="8041429" y="5063739"/>
            <a:ext cx="3588314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 I am 14 years old.</a:t>
            </a:r>
          </a:p>
          <a:p>
            <a:pPr algn="r"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Northern Ireland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61140909-08E8-F6FE-0FBE-FA509F1AC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4" y="539406"/>
            <a:ext cx="2782447" cy="438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38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1CFF15-21FE-4BE5-81A8-30D84FE5FCE5}">
  <ds:schemaRefs>
    <ds:schemaRef ds:uri="4fe2ddb4-2661-4559-bd83-eecb616c5c77"/>
    <ds:schemaRef ds:uri="e26a842c-2ffe-4f7b-a3ae-7f536be04b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26C0B48-D3F5-40EF-9B73-86D5D00129CD}">
  <ds:schemaRefs>
    <ds:schemaRef ds:uri="http://schemas.microsoft.com/office/2006/metadata/properties"/>
    <ds:schemaRef ds:uri="4fe2ddb4-2661-4559-bd83-eecb616c5c77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26a842c-2ffe-4f7b-a3ae-7f536be04bb3"/>
  </ds:schemaRefs>
</ds:datastoreItem>
</file>

<file path=customXml/itemProps3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1606</Words>
  <Application>Microsoft Office PowerPoint</Application>
  <PresentationFormat>Widescreen</PresentationFormat>
  <Paragraphs>202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Aptos</vt:lpstr>
      <vt:lpstr>Aptos Display</vt:lpstr>
      <vt:lpstr>Arial</vt:lpstr>
      <vt:lpstr>Poppins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Harper</dc:creator>
  <cp:lastModifiedBy>Ben Harper</cp:lastModifiedBy>
  <cp:revision>2</cp:revision>
  <dcterms:created xsi:type="dcterms:W3CDTF">2026-04-30T12:37:09Z</dcterms:created>
  <dcterms:modified xsi:type="dcterms:W3CDTF">2026-08-27T12:16:24Z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