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27"/>
  </p:notesMasterIdLst>
  <p:sldIdLst>
    <p:sldId id="569" r:id="rId5"/>
    <p:sldId id="261" r:id="rId6"/>
    <p:sldId id="582" r:id="rId7"/>
    <p:sldId id="260" r:id="rId8"/>
    <p:sldId id="571" r:id="rId9"/>
    <p:sldId id="589" r:id="rId10"/>
    <p:sldId id="585" r:id="rId11"/>
    <p:sldId id="603" r:id="rId12"/>
    <p:sldId id="602" r:id="rId13"/>
    <p:sldId id="604" r:id="rId14"/>
    <p:sldId id="586" r:id="rId15"/>
    <p:sldId id="587" r:id="rId16"/>
    <p:sldId id="600" r:id="rId17"/>
    <p:sldId id="591" r:id="rId18"/>
    <p:sldId id="592" r:id="rId19"/>
    <p:sldId id="593" r:id="rId20"/>
    <p:sldId id="594" r:id="rId21"/>
    <p:sldId id="601" r:id="rId22"/>
    <p:sldId id="596" r:id="rId23"/>
    <p:sldId id="597" r:id="rId24"/>
    <p:sldId id="598" r:id="rId25"/>
    <p:sldId id="599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EAD6"/>
    <a:srgbClr val="FFE7B7"/>
    <a:srgbClr val="2A4392"/>
    <a:srgbClr val="01B2AA"/>
    <a:srgbClr val="C9F1EC"/>
    <a:srgbClr val="FFCC66"/>
    <a:srgbClr val="99CC99"/>
    <a:srgbClr val="99CCCC"/>
    <a:srgbClr val="FF99CC"/>
    <a:srgbClr val="FF99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075639A-3171-4602-A0F6-00BF9F604229}" v="5" dt="2026-08-27T12:09:08.29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19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en Harper" userId="c839db79-6c1b-45c3-b9d7-c3434ad96343" providerId="ADAL" clId="{9C81EC2B-2072-4420-9B0A-CF70F07F6A49}"/>
    <pc:docChg chg="custSel addSld delSld modSld">
      <pc:chgData name="Ben Harper" userId="c839db79-6c1b-45c3-b9d7-c3434ad96343" providerId="ADAL" clId="{9C81EC2B-2072-4420-9B0A-CF70F07F6A49}" dt="2026-08-27T12:11:34.030" v="52" actId="1076"/>
      <pc:docMkLst>
        <pc:docMk/>
      </pc:docMkLst>
      <pc:sldChg chg="modSp mod">
        <pc:chgData name="Ben Harper" userId="c839db79-6c1b-45c3-b9d7-c3434ad96343" providerId="ADAL" clId="{9C81EC2B-2072-4420-9B0A-CF70F07F6A49}" dt="2026-08-26T13:49:51.165" v="0" actId="1076"/>
        <pc:sldMkLst>
          <pc:docMk/>
          <pc:sldMk cId="1502893496" sldId="260"/>
        </pc:sldMkLst>
        <pc:picChg chg="mod">
          <ac:chgData name="Ben Harper" userId="c839db79-6c1b-45c3-b9d7-c3434ad96343" providerId="ADAL" clId="{9C81EC2B-2072-4420-9B0A-CF70F07F6A49}" dt="2026-08-26T13:49:51.165" v="0" actId="1076"/>
          <ac:picMkLst>
            <pc:docMk/>
            <pc:sldMk cId="1502893496" sldId="260"/>
            <ac:picMk id="11" creationId="{968F5D12-4377-7596-D6B6-9D9195800352}"/>
          </ac:picMkLst>
        </pc:picChg>
      </pc:sldChg>
      <pc:sldChg chg="delSp modSp mod">
        <pc:chgData name="Ben Harper" userId="c839db79-6c1b-45c3-b9d7-c3434ad96343" providerId="ADAL" clId="{9C81EC2B-2072-4420-9B0A-CF70F07F6A49}" dt="2026-08-27T12:10:00.535" v="39" actId="14100"/>
        <pc:sldMkLst>
          <pc:docMk/>
          <pc:sldMk cId="67825447" sldId="586"/>
        </pc:sldMkLst>
        <pc:spChg chg="del">
          <ac:chgData name="Ben Harper" userId="c839db79-6c1b-45c3-b9d7-c3434ad96343" providerId="ADAL" clId="{9C81EC2B-2072-4420-9B0A-CF70F07F6A49}" dt="2026-08-27T12:09:50.248" v="37" actId="478"/>
          <ac:spMkLst>
            <pc:docMk/>
            <pc:sldMk cId="67825447" sldId="586"/>
            <ac:spMk id="7" creationId="{C7138D84-73F0-7E0A-46A7-3663DD791638}"/>
          </ac:spMkLst>
        </pc:spChg>
        <pc:spChg chg="mod">
          <ac:chgData name="Ben Harper" userId="c839db79-6c1b-45c3-b9d7-c3434ad96343" providerId="ADAL" clId="{9C81EC2B-2072-4420-9B0A-CF70F07F6A49}" dt="2026-08-27T12:10:00.535" v="39" actId="14100"/>
          <ac:spMkLst>
            <pc:docMk/>
            <pc:sldMk cId="67825447" sldId="586"/>
            <ac:spMk id="9" creationId="{28AD2B52-9B05-37B4-ACD3-BCDEEDB79EE0}"/>
          </ac:spMkLst>
        </pc:spChg>
        <pc:picChg chg="del">
          <ac:chgData name="Ben Harper" userId="c839db79-6c1b-45c3-b9d7-c3434ad96343" providerId="ADAL" clId="{9C81EC2B-2072-4420-9B0A-CF70F07F6A49}" dt="2026-08-27T12:09:48.208" v="36" actId="478"/>
          <ac:picMkLst>
            <pc:docMk/>
            <pc:sldMk cId="67825447" sldId="586"/>
            <ac:picMk id="3" creationId="{1B55FD5E-BCB8-A68B-B763-959804F9D472}"/>
          </ac:picMkLst>
        </pc:picChg>
      </pc:sldChg>
      <pc:sldChg chg="addSp delSp modSp mod">
        <pc:chgData name="Ben Harper" userId="c839db79-6c1b-45c3-b9d7-c3434ad96343" providerId="ADAL" clId="{9C81EC2B-2072-4420-9B0A-CF70F07F6A49}" dt="2026-08-27T12:10:23.392" v="44" actId="1076"/>
        <pc:sldMkLst>
          <pc:docMk/>
          <pc:sldMk cId="428172203" sldId="587"/>
        </pc:sldMkLst>
        <pc:spChg chg="del">
          <ac:chgData name="Ben Harper" userId="c839db79-6c1b-45c3-b9d7-c3434ad96343" providerId="ADAL" clId="{9C81EC2B-2072-4420-9B0A-CF70F07F6A49}" dt="2026-08-27T12:10:20.683" v="43" actId="478"/>
          <ac:spMkLst>
            <pc:docMk/>
            <pc:sldMk cId="428172203" sldId="587"/>
            <ac:spMk id="10" creationId="{7474CCDF-6BE6-0735-EFEF-B6FABCB8084A}"/>
          </ac:spMkLst>
        </pc:spChg>
        <pc:picChg chg="del">
          <ac:chgData name="Ben Harper" userId="c839db79-6c1b-45c3-b9d7-c3434ad96343" providerId="ADAL" clId="{9C81EC2B-2072-4420-9B0A-CF70F07F6A49}" dt="2026-08-27T12:10:09.761" v="40" actId="478"/>
          <ac:picMkLst>
            <pc:docMk/>
            <pc:sldMk cId="428172203" sldId="587"/>
            <ac:picMk id="5" creationId="{E6780AC0-1ADF-1813-E38A-9B4C425E77A6}"/>
          </ac:picMkLst>
        </pc:picChg>
        <pc:picChg chg="add mod">
          <ac:chgData name="Ben Harper" userId="c839db79-6c1b-45c3-b9d7-c3434ad96343" providerId="ADAL" clId="{9C81EC2B-2072-4420-9B0A-CF70F07F6A49}" dt="2026-08-27T12:10:23.392" v="44" actId="1076"/>
          <ac:picMkLst>
            <pc:docMk/>
            <pc:sldMk cId="428172203" sldId="587"/>
            <ac:picMk id="8" creationId="{AC40A39C-4F79-170C-6ADA-216A99AF6949}"/>
          </ac:picMkLst>
        </pc:picChg>
      </pc:sldChg>
      <pc:sldChg chg="addSp delSp modSp mod">
        <pc:chgData name="Ben Harper" userId="c839db79-6c1b-45c3-b9d7-c3434ad96343" providerId="ADAL" clId="{9C81EC2B-2072-4420-9B0A-CF70F07F6A49}" dt="2026-08-27T12:04:51.197" v="4" actId="478"/>
        <pc:sldMkLst>
          <pc:docMk/>
          <pc:sldMk cId="1819740209" sldId="589"/>
        </pc:sldMkLst>
        <pc:spChg chg="add del mod">
          <ac:chgData name="Ben Harper" userId="c839db79-6c1b-45c3-b9d7-c3434ad96343" providerId="ADAL" clId="{9C81EC2B-2072-4420-9B0A-CF70F07F6A49}" dt="2026-08-27T12:04:51.197" v="4" actId="478"/>
          <ac:spMkLst>
            <pc:docMk/>
            <pc:sldMk cId="1819740209" sldId="589"/>
            <ac:spMk id="9" creationId="{71B48B16-16DF-380F-EA2F-1C81B0B49522}"/>
          </ac:spMkLst>
        </pc:spChg>
        <pc:spChg chg="del">
          <ac:chgData name="Ben Harper" userId="c839db79-6c1b-45c3-b9d7-c3434ad96343" providerId="ADAL" clId="{9C81EC2B-2072-4420-9B0A-CF70F07F6A49}" dt="2026-08-27T12:04:35.014" v="1" actId="21"/>
          <ac:spMkLst>
            <pc:docMk/>
            <pc:sldMk cId="1819740209" sldId="589"/>
            <ac:spMk id="28" creationId="{E573E088-A4B4-0824-6D89-A627E6CEC986}"/>
          </ac:spMkLst>
        </pc:spChg>
      </pc:sldChg>
      <pc:sldChg chg="addSp delSp modSp mod">
        <pc:chgData name="Ben Harper" userId="c839db79-6c1b-45c3-b9d7-c3434ad96343" providerId="ADAL" clId="{9C81EC2B-2072-4420-9B0A-CF70F07F6A49}" dt="2026-08-27T12:11:06.169" v="48" actId="1076"/>
        <pc:sldMkLst>
          <pc:docMk/>
          <pc:sldMk cId="3844663079" sldId="594"/>
        </pc:sldMkLst>
        <pc:spChg chg="del">
          <ac:chgData name="Ben Harper" userId="c839db79-6c1b-45c3-b9d7-c3434ad96343" providerId="ADAL" clId="{9C81EC2B-2072-4420-9B0A-CF70F07F6A49}" dt="2026-08-27T12:10:54.779" v="46" actId="478"/>
          <ac:spMkLst>
            <pc:docMk/>
            <pc:sldMk cId="3844663079" sldId="594"/>
            <ac:spMk id="9" creationId="{613932F8-068B-8A7D-0C68-D5A8C9F87E14}"/>
          </ac:spMkLst>
        </pc:spChg>
        <pc:picChg chg="del">
          <ac:chgData name="Ben Harper" userId="c839db79-6c1b-45c3-b9d7-c3434ad96343" providerId="ADAL" clId="{9C81EC2B-2072-4420-9B0A-CF70F07F6A49}" dt="2026-08-27T12:10:52.996" v="45" actId="478"/>
          <ac:picMkLst>
            <pc:docMk/>
            <pc:sldMk cId="3844663079" sldId="594"/>
            <ac:picMk id="5" creationId="{E0594DD1-5A49-3D50-C1F5-4EE889441CDE}"/>
          </ac:picMkLst>
        </pc:picChg>
        <pc:picChg chg="add mod">
          <ac:chgData name="Ben Harper" userId="c839db79-6c1b-45c3-b9d7-c3434ad96343" providerId="ADAL" clId="{9C81EC2B-2072-4420-9B0A-CF70F07F6A49}" dt="2026-08-27T12:11:06.169" v="48" actId="1076"/>
          <ac:picMkLst>
            <pc:docMk/>
            <pc:sldMk cId="3844663079" sldId="594"/>
            <ac:picMk id="8" creationId="{BCCA0432-05CE-143A-6A98-765739D46AB5}"/>
          </ac:picMkLst>
        </pc:picChg>
      </pc:sldChg>
      <pc:sldChg chg="delSp modSp mod">
        <pc:chgData name="Ben Harper" userId="c839db79-6c1b-45c3-b9d7-c3434ad96343" providerId="ADAL" clId="{9C81EC2B-2072-4420-9B0A-CF70F07F6A49}" dt="2026-08-27T12:11:34.030" v="52" actId="1076"/>
        <pc:sldMkLst>
          <pc:docMk/>
          <pc:sldMk cId="3292230667" sldId="599"/>
        </pc:sldMkLst>
        <pc:spChg chg="mod">
          <ac:chgData name="Ben Harper" userId="c839db79-6c1b-45c3-b9d7-c3434ad96343" providerId="ADAL" clId="{9C81EC2B-2072-4420-9B0A-CF70F07F6A49}" dt="2026-08-27T12:11:30.246" v="51" actId="1076"/>
          <ac:spMkLst>
            <pc:docMk/>
            <pc:sldMk cId="3292230667" sldId="599"/>
            <ac:spMk id="5" creationId="{18A2A467-8E65-BE83-33C0-53F87EA20650}"/>
          </ac:spMkLst>
        </pc:spChg>
        <pc:spChg chg="del">
          <ac:chgData name="Ben Harper" userId="c839db79-6c1b-45c3-b9d7-c3434ad96343" providerId="ADAL" clId="{9C81EC2B-2072-4420-9B0A-CF70F07F6A49}" dt="2026-08-27T12:11:27.421" v="50" actId="478"/>
          <ac:spMkLst>
            <pc:docMk/>
            <pc:sldMk cId="3292230667" sldId="599"/>
            <ac:spMk id="11" creationId="{560B7341-9266-590B-810D-7181BEFC4236}"/>
          </ac:spMkLst>
        </pc:spChg>
        <pc:picChg chg="mod">
          <ac:chgData name="Ben Harper" userId="c839db79-6c1b-45c3-b9d7-c3434ad96343" providerId="ADAL" clId="{9C81EC2B-2072-4420-9B0A-CF70F07F6A49}" dt="2026-08-27T12:11:34.030" v="52" actId="1076"/>
          <ac:picMkLst>
            <pc:docMk/>
            <pc:sldMk cId="3292230667" sldId="599"/>
            <ac:picMk id="3" creationId="{9AFDFD47-522C-7DB8-6C34-CDB1938B8B2A}"/>
          </ac:picMkLst>
        </pc:picChg>
        <pc:picChg chg="del">
          <ac:chgData name="Ben Harper" userId="c839db79-6c1b-45c3-b9d7-c3434ad96343" providerId="ADAL" clId="{9C81EC2B-2072-4420-9B0A-CF70F07F6A49}" dt="2026-08-27T12:11:26.179" v="49" actId="478"/>
          <ac:picMkLst>
            <pc:docMk/>
            <pc:sldMk cId="3292230667" sldId="599"/>
            <ac:picMk id="9" creationId="{5432B6AB-1C3E-D67E-44B5-607A78BF7096}"/>
          </ac:picMkLst>
        </pc:picChg>
      </pc:sldChg>
      <pc:sldChg chg="delSp modSp mod">
        <pc:chgData name="Ben Harper" userId="c839db79-6c1b-45c3-b9d7-c3434ad96343" providerId="ADAL" clId="{9C81EC2B-2072-4420-9B0A-CF70F07F6A49}" dt="2026-08-27T12:09:20.796" v="35" actId="122"/>
        <pc:sldMkLst>
          <pc:docMk/>
          <pc:sldMk cId="233324577" sldId="602"/>
        </pc:sldMkLst>
        <pc:spChg chg="mod">
          <ac:chgData name="Ben Harper" userId="c839db79-6c1b-45c3-b9d7-c3434ad96343" providerId="ADAL" clId="{9C81EC2B-2072-4420-9B0A-CF70F07F6A49}" dt="2026-08-27T12:09:20.796" v="35" actId="122"/>
          <ac:spMkLst>
            <pc:docMk/>
            <pc:sldMk cId="233324577" sldId="602"/>
            <ac:spMk id="12" creationId="{E81D9B2A-61CF-3815-1D25-423518CCB8DB}"/>
          </ac:spMkLst>
        </pc:spChg>
        <pc:spChg chg="mod">
          <ac:chgData name="Ben Harper" userId="c839db79-6c1b-45c3-b9d7-c3434ad96343" providerId="ADAL" clId="{9C81EC2B-2072-4420-9B0A-CF70F07F6A49}" dt="2026-08-27T12:09:08.284" v="33" actId="14100"/>
          <ac:spMkLst>
            <pc:docMk/>
            <pc:sldMk cId="233324577" sldId="602"/>
            <ac:spMk id="15" creationId="{6AA4BBD9-EBBF-A37C-8B21-8953E100AFD1}"/>
          </ac:spMkLst>
        </pc:spChg>
        <pc:inkChg chg="del">
          <ac:chgData name="Ben Harper" userId="c839db79-6c1b-45c3-b9d7-c3434ad96343" providerId="ADAL" clId="{9C81EC2B-2072-4420-9B0A-CF70F07F6A49}" dt="2026-08-27T12:06:50.769" v="7" actId="478"/>
          <ac:inkMkLst>
            <pc:docMk/>
            <pc:sldMk cId="233324577" sldId="602"/>
            <ac:inkMk id="27" creationId="{0E72BF27-5E99-96C3-9C51-7752F8FBC555}"/>
          </ac:inkMkLst>
        </pc:inkChg>
      </pc:sldChg>
      <pc:sldChg chg="add del">
        <pc:chgData name="Ben Harper" userId="c839db79-6c1b-45c3-b9d7-c3434ad96343" providerId="ADAL" clId="{9C81EC2B-2072-4420-9B0A-CF70F07F6A49}" dt="2026-08-27T12:06:42.431" v="6" actId="2696"/>
        <pc:sldMkLst>
          <pc:docMk/>
          <pc:sldMk cId="2303396762" sldId="605"/>
        </pc:sldMkLst>
      </pc:sldChg>
    </pc:docChg>
  </pc:docChgLst>
  <pc:docChgLst>
    <pc:chgData name="Ben Mali Macfadyen" userId="a93e0931-cad7-43e3-a167-284703827bce" providerId="ADAL" clId="{95014721-625C-4002-89AE-DAB1A5715960}"/>
    <pc:docChg chg="undo redo custSel addSld delSld modSld">
      <pc:chgData name="Ben Mali Macfadyen" userId="a93e0931-cad7-43e3-a167-284703827bce" providerId="ADAL" clId="{95014721-625C-4002-89AE-DAB1A5715960}" dt="2026-08-27T11:06:39.018" v="2792" actId="1076"/>
      <pc:docMkLst>
        <pc:docMk/>
      </pc:docMkLst>
      <pc:sldChg chg="addSp delSp modSp mod">
        <pc:chgData name="Ben Mali Macfadyen" userId="a93e0931-cad7-43e3-a167-284703827bce" providerId="ADAL" clId="{95014721-625C-4002-89AE-DAB1A5715960}" dt="2026-08-27T11:06:39.018" v="2792" actId="1076"/>
        <pc:sldMkLst>
          <pc:docMk/>
          <pc:sldMk cId="1502893496" sldId="260"/>
        </pc:sldMkLst>
        <pc:spChg chg="mod">
          <ac:chgData name="Ben Mali Macfadyen" userId="a93e0931-cad7-43e3-a167-284703827bce" providerId="ADAL" clId="{95014721-625C-4002-89AE-DAB1A5715960}" dt="2026-08-05T13:19:17.536" v="2180" actId="34135"/>
          <ac:spMkLst>
            <pc:docMk/>
            <pc:sldMk cId="1502893496" sldId="260"/>
            <ac:spMk id="2" creationId="{0EB3AABB-8B03-DBAD-7839-9067CFE877B4}"/>
          </ac:spMkLst>
        </pc:spChg>
        <pc:spChg chg="mod">
          <ac:chgData name="Ben Mali Macfadyen" userId="a93e0931-cad7-43e3-a167-284703827bce" providerId="ADAL" clId="{95014721-625C-4002-89AE-DAB1A5715960}" dt="2026-08-05T13:19:17.536" v="2180" actId="34135"/>
          <ac:spMkLst>
            <pc:docMk/>
            <pc:sldMk cId="1502893496" sldId="260"/>
            <ac:spMk id="4" creationId="{97F6753C-3E55-79C1-43B9-96DDC0E6EA3D}"/>
          </ac:spMkLst>
        </pc:spChg>
        <pc:spChg chg="mod">
          <ac:chgData name="Ben Mali Macfadyen" userId="a93e0931-cad7-43e3-a167-284703827bce" providerId="ADAL" clId="{95014721-625C-4002-89AE-DAB1A5715960}" dt="2026-08-05T13:19:17.536" v="2180" actId="34135"/>
          <ac:spMkLst>
            <pc:docMk/>
            <pc:sldMk cId="1502893496" sldId="260"/>
            <ac:spMk id="5" creationId="{FA665892-4A7E-6B03-437B-547C7B40447E}"/>
          </ac:spMkLst>
        </pc:spChg>
        <pc:spChg chg="add mod">
          <ac:chgData name="Ben Mali Macfadyen" userId="a93e0931-cad7-43e3-a167-284703827bce" providerId="ADAL" clId="{95014721-625C-4002-89AE-DAB1A5715960}" dt="2026-08-05T13:26:58.667" v="2257" actId="34135"/>
          <ac:spMkLst>
            <pc:docMk/>
            <pc:sldMk cId="1502893496" sldId="260"/>
            <ac:spMk id="17" creationId="{BF8D9E4A-76B1-01E9-2243-C1137EA6C586}"/>
          </ac:spMkLst>
        </pc:spChg>
        <pc:spChg chg="add mod">
          <ac:chgData name="Ben Mali Macfadyen" userId="a93e0931-cad7-43e3-a167-284703827bce" providerId="ADAL" clId="{95014721-625C-4002-89AE-DAB1A5715960}" dt="2026-08-05T13:31:55.233" v="2318" actId="34135"/>
          <ac:spMkLst>
            <pc:docMk/>
            <pc:sldMk cId="1502893496" sldId="260"/>
            <ac:spMk id="18" creationId="{F0834BB3-D9DA-EF63-3336-365D10811476}"/>
          </ac:spMkLst>
        </pc:spChg>
        <pc:spChg chg="add mod">
          <ac:chgData name="Ben Mali Macfadyen" userId="a93e0931-cad7-43e3-a167-284703827bce" providerId="ADAL" clId="{95014721-625C-4002-89AE-DAB1A5715960}" dt="2026-08-05T13:19:17.536" v="2180" actId="34135"/>
          <ac:spMkLst>
            <pc:docMk/>
            <pc:sldMk cId="1502893496" sldId="260"/>
            <ac:spMk id="20" creationId="{6DEF7311-8800-F791-9689-A15EA515C813}"/>
          </ac:spMkLst>
        </pc:spChg>
        <pc:picChg chg="mod">
          <ac:chgData name="Ben Mali Macfadyen" userId="a93e0931-cad7-43e3-a167-284703827bce" providerId="ADAL" clId="{95014721-625C-4002-89AE-DAB1A5715960}" dt="2026-08-05T13:19:17.536" v="2180" actId="34135"/>
          <ac:picMkLst>
            <pc:docMk/>
            <pc:sldMk cId="1502893496" sldId="260"/>
            <ac:picMk id="3" creationId="{5E738C9D-87CC-7D35-527E-9C921DFA9D10}"/>
          </ac:picMkLst>
        </pc:picChg>
        <pc:picChg chg="add mod ord modCrop">
          <ac:chgData name="Ben Mali Macfadyen" userId="a93e0931-cad7-43e3-a167-284703827bce" providerId="ADAL" clId="{95014721-625C-4002-89AE-DAB1A5715960}" dt="2026-08-27T11:06:06.548" v="2784" actId="1076"/>
          <ac:picMkLst>
            <pc:docMk/>
            <pc:sldMk cId="1502893496" sldId="260"/>
            <ac:picMk id="11" creationId="{968F5D12-4377-7596-D6B6-9D9195800352}"/>
          </ac:picMkLst>
        </pc:picChg>
        <pc:picChg chg="mod">
          <ac:chgData name="Ben Mali Macfadyen" userId="a93e0931-cad7-43e3-a167-284703827bce" providerId="ADAL" clId="{95014721-625C-4002-89AE-DAB1A5715960}" dt="2026-08-05T13:19:17.536" v="2180" actId="34135"/>
          <ac:picMkLst>
            <pc:docMk/>
            <pc:sldMk cId="1502893496" sldId="260"/>
            <ac:picMk id="13" creationId="{9F8E4D63-80E4-4813-D211-3BC095F0A0FD}"/>
          </ac:picMkLst>
        </pc:picChg>
        <pc:picChg chg="add del mod ord">
          <ac:chgData name="Ben Mali Macfadyen" userId="a93e0931-cad7-43e3-a167-284703827bce" providerId="ADAL" clId="{95014721-625C-4002-89AE-DAB1A5715960}" dt="2026-08-05T13:19:00.595" v="2178" actId="1076"/>
          <ac:picMkLst>
            <pc:docMk/>
            <pc:sldMk cId="1502893496" sldId="260"/>
            <ac:picMk id="19" creationId="{51A5B63F-FF20-5580-5625-EC7A660C7D4C}"/>
          </ac:picMkLst>
        </pc:picChg>
        <pc:picChg chg="add mod ord modCrop">
          <ac:chgData name="Ben Mali Macfadyen" userId="a93e0931-cad7-43e3-a167-284703827bce" providerId="ADAL" clId="{95014721-625C-4002-89AE-DAB1A5715960}" dt="2026-08-05T13:43:17.837" v="2439" actId="1076"/>
          <ac:picMkLst>
            <pc:docMk/>
            <pc:sldMk cId="1502893496" sldId="260"/>
            <ac:picMk id="23" creationId="{9EBB5B44-B28D-9833-3A3E-6A3BFD91BAC0}"/>
          </ac:picMkLst>
        </pc:picChg>
        <pc:picChg chg="add mod ord modCrop">
          <ac:chgData name="Ben Mali Macfadyen" userId="a93e0931-cad7-43e3-a167-284703827bce" providerId="ADAL" clId="{95014721-625C-4002-89AE-DAB1A5715960}" dt="2026-08-05T13:44:30.674" v="2458" actId="1076"/>
          <ac:picMkLst>
            <pc:docMk/>
            <pc:sldMk cId="1502893496" sldId="260"/>
            <ac:picMk id="25" creationId="{2C82FB5C-87FA-1765-13AA-F03F3DBAD5B9}"/>
          </ac:picMkLst>
        </pc:picChg>
        <pc:picChg chg="add mod ord modCrop">
          <ac:chgData name="Ben Mali Macfadyen" userId="a93e0931-cad7-43e3-a167-284703827bce" providerId="ADAL" clId="{95014721-625C-4002-89AE-DAB1A5715960}" dt="2026-08-05T13:43:18.272" v="2440" actId="1076"/>
          <ac:picMkLst>
            <pc:docMk/>
            <pc:sldMk cId="1502893496" sldId="260"/>
            <ac:picMk id="27" creationId="{66BC99BA-E84B-1219-BB37-C049D1A08556}"/>
          </ac:picMkLst>
        </pc:picChg>
        <pc:picChg chg="add mod ord modCrop">
          <ac:chgData name="Ben Mali Macfadyen" userId="a93e0931-cad7-43e3-a167-284703827bce" providerId="ADAL" clId="{95014721-625C-4002-89AE-DAB1A5715960}" dt="2026-08-05T13:45:13.724" v="2467" actId="1076"/>
          <ac:picMkLst>
            <pc:docMk/>
            <pc:sldMk cId="1502893496" sldId="260"/>
            <ac:picMk id="29" creationId="{417B9B82-9682-CCDC-72F3-3AB5BB721820}"/>
          </ac:picMkLst>
        </pc:picChg>
        <pc:picChg chg="add mod ord modCrop">
          <ac:chgData name="Ben Mali Macfadyen" userId="a93e0931-cad7-43e3-a167-284703827bce" providerId="ADAL" clId="{95014721-625C-4002-89AE-DAB1A5715960}" dt="2026-08-27T11:06:06.068" v="2783" actId="1076"/>
          <ac:picMkLst>
            <pc:docMk/>
            <pc:sldMk cId="1502893496" sldId="260"/>
            <ac:picMk id="31" creationId="{69B96202-9B3E-90CD-FD1E-A55BC055A20B}"/>
          </ac:picMkLst>
        </pc:picChg>
        <pc:picChg chg="add mod ord modCrop">
          <ac:chgData name="Ben Mali Macfadyen" userId="a93e0931-cad7-43e3-a167-284703827bce" providerId="ADAL" clId="{95014721-625C-4002-89AE-DAB1A5715960}" dt="2026-08-05T13:45:14.425" v="2469" actId="1076"/>
          <ac:picMkLst>
            <pc:docMk/>
            <pc:sldMk cId="1502893496" sldId="260"/>
            <ac:picMk id="33" creationId="{5D7D9F1C-36C9-7615-7390-EE22C4B98ECB}"/>
          </ac:picMkLst>
        </pc:picChg>
        <pc:picChg chg="add mod ord modCrop">
          <ac:chgData name="Ben Mali Macfadyen" userId="a93e0931-cad7-43e3-a167-284703827bce" providerId="ADAL" clId="{95014721-625C-4002-89AE-DAB1A5715960}" dt="2026-08-05T13:32:09.845" v="2321" actId="166"/>
          <ac:picMkLst>
            <pc:docMk/>
            <pc:sldMk cId="1502893496" sldId="260"/>
            <ac:picMk id="35" creationId="{0DA5E907-5385-0764-B42A-60D54074A804}"/>
          </ac:picMkLst>
        </pc:picChg>
        <pc:picChg chg="add mod ord modCrop">
          <ac:chgData name="Ben Mali Macfadyen" userId="a93e0931-cad7-43e3-a167-284703827bce" providerId="ADAL" clId="{95014721-625C-4002-89AE-DAB1A5715960}" dt="2026-08-27T11:06:38.282" v="2790" actId="1076"/>
          <ac:picMkLst>
            <pc:docMk/>
            <pc:sldMk cId="1502893496" sldId="260"/>
            <ac:picMk id="37" creationId="{210F683C-4BBE-C630-DE1D-E933B12E7BD5}"/>
          </ac:picMkLst>
        </pc:picChg>
        <pc:picChg chg="add mod modCrop">
          <ac:chgData name="Ben Mali Macfadyen" userId="a93e0931-cad7-43e3-a167-284703827bce" providerId="ADAL" clId="{95014721-625C-4002-89AE-DAB1A5715960}" dt="2026-08-27T11:06:39.018" v="2792" actId="1076"/>
          <ac:picMkLst>
            <pc:docMk/>
            <pc:sldMk cId="1502893496" sldId="260"/>
            <ac:picMk id="41" creationId="{A832E165-1558-7164-2CE0-AB8B13A94026}"/>
          </ac:picMkLst>
        </pc:picChg>
        <pc:picChg chg="add mod modCrop">
          <ac:chgData name="Ben Mali Macfadyen" userId="a93e0931-cad7-43e3-a167-284703827bce" providerId="ADAL" clId="{95014721-625C-4002-89AE-DAB1A5715960}" dt="2026-08-05T13:43:42.202" v="2445" actId="1076"/>
          <ac:picMkLst>
            <pc:docMk/>
            <pc:sldMk cId="1502893496" sldId="260"/>
            <ac:picMk id="43" creationId="{0F1C21F8-47A3-8C90-A9FE-BE7EE8CD30EC}"/>
          </ac:picMkLst>
        </pc:picChg>
        <pc:picChg chg="add mod modCrop">
          <ac:chgData name="Ben Mali Macfadyen" userId="a93e0931-cad7-43e3-a167-284703827bce" providerId="ADAL" clId="{95014721-625C-4002-89AE-DAB1A5715960}" dt="2026-08-05T13:43:17.398" v="2438" actId="1076"/>
          <ac:picMkLst>
            <pc:docMk/>
            <pc:sldMk cId="1502893496" sldId="260"/>
            <ac:picMk id="45" creationId="{B506985C-E3D1-3D8A-B36D-F07C51637069}"/>
          </ac:picMkLst>
        </pc:picChg>
        <pc:picChg chg="add mod modCrop">
          <ac:chgData name="Ben Mali Macfadyen" userId="a93e0931-cad7-43e3-a167-284703827bce" providerId="ADAL" clId="{95014721-625C-4002-89AE-DAB1A5715960}" dt="2026-08-05T13:41:22.620" v="2417" actId="1076"/>
          <ac:picMkLst>
            <pc:docMk/>
            <pc:sldMk cId="1502893496" sldId="260"/>
            <ac:picMk id="47" creationId="{D57A9A66-01A3-3AE8-1E1A-C3544F92E3ED}"/>
          </ac:picMkLst>
        </pc:picChg>
        <pc:picChg chg="add mod modCrop">
          <ac:chgData name="Ben Mali Macfadyen" userId="a93e0931-cad7-43e3-a167-284703827bce" providerId="ADAL" clId="{95014721-625C-4002-89AE-DAB1A5715960}" dt="2026-08-05T13:37:46.564" v="2379" actId="732"/>
          <ac:picMkLst>
            <pc:docMk/>
            <pc:sldMk cId="1502893496" sldId="260"/>
            <ac:picMk id="49" creationId="{8129675E-414A-8C9D-4ACC-65807A10B3FE}"/>
          </ac:picMkLst>
        </pc:picChg>
        <pc:picChg chg="add mod modCrop">
          <ac:chgData name="Ben Mali Macfadyen" userId="a93e0931-cad7-43e3-a167-284703827bce" providerId="ADAL" clId="{95014721-625C-4002-89AE-DAB1A5715960}" dt="2026-08-05T13:40:23.265" v="2406" actId="732"/>
          <ac:picMkLst>
            <pc:docMk/>
            <pc:sldMk cId="1502893496" sldId="260"/>
            <ac:picMk id="53" creationId="{F8ACE90E-7452-7D67-E0AA-91BE0ACF80D2}"/>
          </ac:picMkLst>
        </pc:picChg>
        <pc:picChg chg="add mod modCrop">
          <ac:chgData name="Ben Mali Macfadyen" userId="a93e0931-cad7-43e3-a167-284703827bce" providerId="ADAL" clId="{95014721-625C-4002-89AE-DAB1A5715960}" dt="2026-08-05T13:44:32.466" v="2462" actId="1076"/>
          <ac:picMkLst>
            <pc:docMk/>
            <pc:sldMk cId="1502893496" sldId="260"/>
            <ac:picMk id="55" creationId="{F516F6F6-7F26-94A5-8B74-204129471ADF}"/>
          </ac:picMkLst>
        </pc:picChg>
        <pc:picChg chg="add mod modCrop">
          <ac:chgData name="Ben Mali Macfadyen" userId="a93e0931-cad7-43e3-a167-284703827bce" providerId="ADAL" clId="{95014721-625C-4002-89AE-DAB1A5715960}" dt="2026-08-05T13:45:14.785" v="2470" actId="1076"/>
          <ac:picMkLst>
            <pc:docMk/>
            <pc:sldMk cId="1502893496" sldId="260"/>
            <ac:picMk id="57" creationId="{17D76017-B5B6-C90E-DE0E-F6722E63BB88}"/>
          </ac:picMkLst>
        </pc:picChg>
        <pc:picChg chg="add mod modCrop">
          <ac:chgData name="Ben Mali Macfadyen" userId="a93e0931-cad7-43e3-a167-284703827bce" providerId="ADAL" clId="{95014721-625C-4002-89AE-DAB1A5715960}" dt="2026-08-05T13:40:41.562" v="2410" actId="1076"/>
          <ac:picMkLst>
            <pc:docMk/>
            <pc:sldMk cId="1502893496" sldId="260"/>
            <ac:picMk id="59" creationId="{73FEFD0C-C3C3-CCC5-4FC8-87EBE6D2FA10}"/>
          </ac:picMkLst>
        </pc:picChg>
        <pc:picChg chg="add mod modCrop">
          <ac:chgData name="Ben Mali Macfadyen" userId="a93e0931-cad7-43e3-a167-284703827bce" providerId="ADAL" clId="{95014721-625C-4002-89AE-DAB1A5715960}" dt="2026-08-05T13:42:36.783" v="2434" actId="1076"/>
          <ac:picMkLst>
            <pc:docMk/>
            <pc:sldMk cId="1502893496" sldId="260"/>
            <ac:picMk id="61" creationId="{64FEC792-98F4-A49D-479B-365BD60016DC}"/>
          </ac:picMkLst>
        </pc:picChg>
        <pc:picChg chg="add mod modCrop">
          <ac:chgData name="Ben Mali Macfadyen" userId="a93e0931-cad7-43e3-a167-284703827bce" providerId="ADAL" clId="{95014721-625C-4002-89AE-DAB1A5715960}" dt="2026-08-27T11:06:38.675" v="2791" actId="1076"/>
          <ac:picMkLst>
            <pc:docMk/>
            <pc:sldMk cId="1502893496" sldId="260"/>
            <ac:picMk id="63" creationId="{D22867BC-53DB-A8FA-3EF4-B6FAB53309C1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24T08:29:41.238" v="2691"/>
        <pc:sldMkLst>
          <pc:docMk/>
          <pc:sldMk cId="1100785196" sldId="261"/>
        </pc:sldMkLst>
        <pc:picChg chg="add mod">
          <ac:chgData name="Ben Mali Macfadyen" userId="a93e0931-cad7-43e3-a167-284703827bce" providerId="ADAL" clId="{95014721-625C-4002-89AE-DAB1A5715960}" dt="2026-08-24T08:29:41.238" v="2691"/>
          <ac:picMkLst>
            <pc:docMk/>
            <pc:sldMk cId="1100785196" sldId="261"/>
            <ac:picMk id="3" creationId="{BFF089FC-DA5E-EAC5-62E3-002227376CB0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2:04:40.751" v="2123" actId="1076"/>
        <pc:sldMkLst>
          <pc:docMk/>
          <pc:sldMk cId="2677580387" sldId="569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677580387" sldId="569"/>
            <ac:spMk id="5" creationId="{93BCD0E5-1C3B-4F72-7169-2DB56DDF2579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677580387" sldId="569"/>
            <ac:spMk id="6" creationId="{0131A485-40B7-A686-3A27-2EF8D1916BB9}"/>
          </ac:spMkLst>
        </pc:spChg>
        <pc:spChg chg="mod">
          <ac:chgData name="Ben Mali Macfadyen" userId="a93e0931-cad7-43e3-a167-284703827bce" providerId="ADAL" clId="{95014721-625C-4002-89AE-DAB1A5715960}" dt="2026-08-05T12:04:40.751" v="2123" actId="1076"/>
          <ac:spMkLst>
            <pc:docMk/>
            <pc:sldMk cId="2677580387" sldId="569"/>
            <ac:spMk id="17" creationId="{D038D77E-4261-1E7B-B42D-88A7C1BD22D3}"/>
          </ac:spMkLst>
        </pc:spChg>
        <pc:spChg chg="mod">
          <ac:chgData name="Ben Mali Macfadyen" userId="a93e0931-cad7-43e3-a167-284703827bce" providerId="ADAL" clId="{95014721-625C-4002-89AE-DAB1A5715960}" dt="2026-08-05T12:04:40.751" v="2123" actId="1076"/>
          <ac:spMkLst>
            <pc:docMk/>
            <pc:sldMk cId="2677580387" sldId="569"/>
            <ac:spMk id="18" creationId="{FD9A557B-93AF-B8F3-955B-956BD90B2B80}"/>
          </ac:spMkLst>
        </pc:spChg>
        <pc:grpChg chg="add mod">
          <ac:chgData name="Ben Mali Macfadyen" userId="a93e0931-cad7-43e3-a167-284703827bce" providerId="ADAL" clId="{95014721-625C-4002-89AE-DAB1A5715960}" dt="2026-08-05T12:04:40.751" v="2123" actId="1076"/>
          <ac:grpSpMkLst>
            <pc:docMk/>
            <pc:sldMk cId="2677580387" sldId="569"/>
            <ac:grpSpMk id="15" creationId="{EA31EFED-26AF-F4A8-D8D8-A4FFB00B9FC6}"/>
          </ac:grpSpMkLst>
        </pc:grpChg>
        <pc:picChg chg="mod">
          <ac:chgData name="Ben Mali Macfadyen" userId="a93e0931-cad7-43e3-a167-284703827bce" providerId="ADAL" clId="{95014721-625C-4002-89AE-DAB1A5715960}" dt="2026-08-05T12:04:40.751" v="2123" actId="1076"/>
          <ac:picMkLst>
            <pc:docMk/>
            <pc:sldMk cId="2677580387" sldId="569"/>
            <ac:picMk id="16" creationId="{AB200303-FDD1-EDE6-BDC0-BF6A3F64347E}"/>
          </ac:picMkLst>
        </pc:picChg>
        <pc:picChg chg="mod">
          <ac:chgData name="Ben Mali Macfadyen" userId="a93e0931-cad7-43e3-a167-284703827bce" providerId="ADAL" clId="{95014721-625C-4002-89AE-DAB1A5715960}" dt="2026-08-05T12:04:40.751" v="2123" actId="1076"/>
          <ac:picMkLst>
            <pc:docMk/>
            <pc:sldMk cId="2677580387" sldId="569"/>
            <ac:picMk id="19" creationId="{8FD0F903-27AE-86C4-4536-6884C24A90D5}"/>
          </ac:picMkLst>
        </pc:picChg>
        <pc:picChg chg="mod">
          <ac:chgData name="Ben Mali Macfadyen" userId="a93e0931-cad7-43e3-a167-284703827bce" providerId="ADAL" clId="{95014721-625C-4002-89AE-DAB1A5715960}" dt="2026-08-05T12:04:40.751" v="2123" actId="1076"/>
          <ac:picMkLst>
            <pc:docMk/>
            <pc:sldMk cId="2677580387" sldId="569"/>
            <ac:picMk id="20" creationId="{D51865BB-5F8E-53D6-4074-CDC40EEC41B5}"/>
          </ac:picMkLst>
        </pc:picChg>
      </pc:sldChg>
      <pc:sldChg chg="modSp mod">
        <pc:chgData name="Ben Mali Macfadyen" userId="a93e0931-cad7-43e3-a167-284703827bce" providerId="ADAL" clId="{95014721-625C-4002-89AE-DAB1A5715960}" dt="2026-08-04T16:04:18.983" v="748" actId="790"/>
        <pc:sldMkLst>
          <pc:docMk/>
          <pc:sldMk cId="1605723061" sldId="571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605723061" sldId="571"/>
            <ac:spMk id="2" creationId="{189E7631-B004-1C7B-3B1C-FC07C7FC1243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605723061" sldId="571"/>
            <ac:spMk id="6" creationId="{D193E47D-DC17-E0FC-260C-CA075716DD3C}"/>
          </ac:spMkLst>
        </pc:spChg>
      </pc:sldChg>
      <pc:sldChg chg="addSp delSp modSp mod">
        <pc:chgData name="Ben Mali Macfadyen" userId="a93e0931-cad7-43e3-a167-284703827bce" providerId="ADAL" clId="{95014721-625C-4002-89AE-DAB1A5715960}" dt="2026-08-24T08:35:11.542" v="2780" actId="20577"/>
        <pc:sldMkLst>
          <pc:docMk/>
          <pc:sldMk cId="3047899331" sldId="582"/>
        </pc:sldMkLst>
        <pc:spChg chg="add mod">
          <ac:chgData name="Ben Mali Macfadyen" userId="a93e0931-cad7-43e3-a167-284703827bce" providerId="ADAL" clId="{95014721-625C-4002-89AE-DAB1A5715960}" dt="2026-08-24T08:35:11.542" v="2780" actId="20577"/>
          <ac:spMkLst>
            <pc:docMk/>
            <pc:sldMk cId="3047899331" sldId="582"/>
            <ac:spMk id="5" creationId="{49F25096-FA20-1BDE-878C-0831CAE4B4DB}"/>
          </ac:spMkLst>
        </pc:spChg>
        <pc:spChg chg="add 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047899331" sldId="582"/>
            <ac:spMk id="6" creationId="{C4285CA7-419B-97D3-0A04-3F10AD16E233}"/>
          </ac:spMkLst>
        </pc:spChg>
        <pc:spChg chg="add 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047899331" sldId="582"/>
            <ac:spMk id="8" creationId="{EDA63936-0CE5-B530-28CE-4E7F98FC520A}"/>
          </ac:spMkLst>
        </pc:spChg>
        <pc:picChg chg="add mod ord">
          <ac:chgData name="Ben Mali Macfadyen" userId="a93e0931-cad7-43e3-a167-284703827bce" providerId="ADAL" clId="{95014721-625C-4002-89AE-DAB1A5715960}" dt="2026-08-24T08:32:58.754" v="2699" actId="171"/>
          <ac:picMkLst>
            <pc:docMk/>
            <pc:sldMk cId="3047899331" sldId="582"/>
            <ac:picMk id="4" creationId="{78E29815-DCB5-DD4A-7253-3503C1230297}"/>
          </ac:picMkLst>
        </pc:picChg>
      </pc:sldChg>
      <pc:sldChg chg="modSp mod">
        <pc:chgData name="Ben Mali Macfadyen" userId="a93e0931-cad7-43e3-a167-284703827bce" providerId="ADAL" clId="{95014721-625C-4002-89AE-DAB1A5715960}" dt="2026-08-05T13:46:05.381" v="2477" actId="1076"/>
        <pc:sldMkLst>
          <pc:docMk/>
          <pc:sldMk cId="1378823703" sldId="585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378823703" sldId="585"/>
            <ac:spMk id="2" creationId="{06EBB60A-7068-8367-B800-7A29B0923C8F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378823703" sldId="585"/>
            <ac:spMk id="6" creationId="{C2C2C960-3744-4F1F-06AE-136FF49E0B60}"/>
          </ac:spMkLst>
        </pc:spChg>
        <pc:spChg chg="mod">
          <ac:chgData name="Ben Mali Macfadyen" userId="a93e0931-cad7-43e3-a167-284703827bce" providerId="ADAL" clId="{95014721-625C-4002-89AE-DAB1A5715960}" dt="2026-08-05T13:46:05.381" v="2477" actId="1076"/>
          <ac:spMkLst>
            <pc:docMk/>
            <pc:sldMk cId="1378823703" sldId="585"/>
            <ac:spMk id="10" creationId="{9AB76F32-E7DC-A44C-A2CA-F1799E16AF95}"/>
          </ac:spMkLst>
        </pc:spChg>
        <pc:spChg chg="mod">
          <ac:chgData name="Ben Mali Macfadyen" userId="a93e0931-cad7-43e3-a167-284703827bce" providerId="ADAL" clId="{95014721-625C-4002-89AE-DAB1A5715960}" dt="2026-08-05T13:46:02.560" v="2476" actId="1076"/>
          <ac:spMkLst>
            <pc:docMk/>
            <pc:sldMk cId="1378823703" sldId="585"/>
            <ac:spMk id="16" creationId="{7138FE0A-2ACC-9E7F-477C-345E59A57031}"/>
          </ac:spMkLst>
        </pc:spChg>
        <pc:spChg chg="mod">
          <ac:chgData name="Ben Mali Macfadyen" userId="a93e0931-cad7-43e3-a167-284703827bce" providerId="ADAL" clId="{95014721-625C-4002-89AE-DAB1A5715960}" dt="2026-08-05T13:45:56.908" v="2475" actId="14100"/>
          <ac:spMkLst>
            <pc:docMk/>
            <pc:sldMk cId="1378823703" sldId="585"/>
            <ac:spMk id="20" creationId="{276A67D1-0A4B-5BB9-8108-134FAA33AD60}"/>
          </ac:spMkLst>
        </pc:spChg>
        <pc:spChg chg="mod">
          <ac:chgData name="Ben Mali Macfadyen" userId="a93e0931-cad7-43e3-a167-284703827bce" providerId="ADAL" clId="{95014721-625C-4002-89AE-DAB1A5715960}" dt="2026-08-05T13:45:44.067" v="2472" actId="1076"/>
          <ac:spMkLst>
            <pc:docMk/>
            <pc:sldMk cId="1378823703" sldId="585"/>
            <ac:spMk id="22" creationId="{CDC5C628-8B76-67F2-9875-AB34115B168C}"/>
          </ac:spMkLst>
        </pc:spChg>
        <pc:picChg chg="mod">
          <ac:chgData name="Ben Mali Macfadyen" userId="a93e0931-cad7-43e3-a167-284703827bce" providerId="ADAL" clId="{95014721-625C-4002-89AE-DAB1A5715960}" dt="2026-08-05T13:45:39.694" v="2471" actId="1076"/>
          <ac:picMkLst>
            <pc:docMk/>
            <pc:sldMk cId="1378823703" sldId="585"/>
            <ac:picMk id="4" creationId="{6114AA13-1B4D-FD5F-CEDB-2FC485F5D581}"/>
          </ac:picMkLst>
        </pc:picChg>
      </pc:sldChg>
      <pc:sldChg chg="addSp modSp mod">
        <pc:chgData name="Ben Mali Macfadyen" userId="a93e0931-cad7-43e3-a167-284703827bce" providerId="ADAL" clId="{95014721-625C-4002-89AE-DAB1A5715960}" dt="2026-08-05T13:50:03.608" v="2612" actId="1076"/>
        <pc:sldMkLst>
          <pc:docMk/>
          <pc:sldMk cId="67825447" sldId="586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67825447" sldId="586"/>
            <ac:spMk id="2" creationId="{252FA589-807A-BC27-DF58-822D643A354F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67825447" sldId="586"/>
            <ac:spMk id="5" creationId="{552E3C9C-4491-A526-3859-0FCAD96CB90C}"/>
          </ac:spMkLst>
        </pc:spChg>
        <pc:spChg chg="add mod">
          <ac:chgData name="Ben Mali Macfadyen" userId="a93e0931-cad7-43e3-a167-284703827bce" providerId="ADAL" clId="{95014721-625C-4002-89AE-DAB1A5715960}" dt="2026-08-05T11:40:10.260" v="1867" actId="20577"/>
          <ac:spMkLst>
            <pc:docMk/>
            <pc:sldMk cId="67825447" sldId="586"/>
            <ac:spMk id="9" creationId="{28AD2B52-9B05-37B4-ACD3-BCDEEDB79EE0}"/>
          </ac:spMkLst>
        </pc:spChg>
      </pc:sldChg>
      <pc:sldChg chg="addSp delSp modSp mod">
        <pc:chgData name="Ben Mali Macfadyen" userId="a93e0931-cad7-43e3-a167-284703827bce" providerId="ADAL" clId="{95014721-625C-4002-89AE-DAB1A5715960}" dt="2026-08-05T11:27:19.099" v="1353" actId="1076"/>
        <pc:sldMkLst>
          <pc:docMk/>
          <pc:sldMk cId="428172203" sldId="587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428172203" sldId="587"/>
            <ac:spMk id="2" creationId="{5AC819A6-E826-CFAF-F64B-100F16250344}"/>
          </ac:spMkLst>
        </pc:spChg>
        <pc:spChg chg="mod">
          <ac:chgData name="Ben Mali Macfadyen" userId="a93e0931-cad7-43e3-a167-284703827bce" providerId="ADAL" clId="{95014721-625C-4002-89AE-DAB1A5715960}" dt="2026-08-05T11:27:19.099" v="1353" actId="1076"/>
          <ac:spMkLst>
            <pc:docMk/>
            <pc:sldMk cId="428172203" sldId="587"/>
            <ac:spMk id="4" creationId="{C39C52A5-65CE-8C73-ADB7-665BE049190B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428172203" sldId="587"/>
            <ac:spMk id="6" creationId="{CF0530CF-9236-5B0F-A026-3F2F1ED19908}"/>
          </ac:spMkLst>
        </pc:spChg>
        <pc:spChg chg="add">
          <ac:chgData name="Ben Mali Macfadyen" userId="a93e0931-cad7-43e3-a167-284703827bce" providerId="ADAL" clId="{95014721-625C-4002-89AE-DAB1A5715960}" dt="2026-08-05T10:48:12.941" v="1320" actId="22"/>
          <ac:spMkLst>
            <pc:docMk/>
            <pc:sldMk cId="428172203" sldId="587"/>
            <ac:spMk id="10" creationId="{7474CCDF-6BE6-0735-EFEF-B6FABCB8084A}"/>
          </ac:spMkLst>
        </pc:spChg>
        <pc:picChg chg="add">
          <ac:chgData name="Ben Mali Macfadyen" userId="a93e0931-cad7-43e3-a167-284703827bce" providerId="ADAL" clId="{95014721-625C-4002-89AE-DAB1A5715960}" dt="2026-08-05T10:48:12.941" v="1320" actId="22"/>
          <ac:picMkLst>
            <pc:docMk/>
            <pc:sldMk cId="428172203" sldId="587"/>
            <ac:picMk id="5" creationId="{E6780AC0-1ADF-1813-E38A-9B4C425E77A6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3:51:53.282" v="2635" actId="1076"/>
        <pc:sldMkLst>
          <pc:docMk/>
          <pc:sldMk cId="1819740209" sldId="589"/>
        </pc:sldMkLst>
        <pc:spChg chg="mod">
          <ac:chgData name="Ben Mali Macfadyen" userId="a93e0931-cad7-43e3-a167-284703827bce" providerId="ADAL" clId="{95014721-625C-4002-89AE-DAB1A5715960}" dt="2026-08-05T13:51:53.282" v="2635" actId="1076"/>
          <ac:spMkLst>
            <pc:docMk/>
            <pc:sldMk cId="1819740209" sldId="589"/>
            <ac:spMk id="2" creationId="{A2B6B5E3-1BEE-9F46-813A-3D79E55E5C9F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819740209" sldId="589"/>
            <ac:spMk id="6" creationId="{30E1192F-6501-6ECE-0D58-B01737713987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819740209" sldId="589"/>
            <ac:spMk id="7" creationId="{D37B7295-CE51-4D9B-D995-F04002C0BE48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819740209" sldId="589"/>
            <ac:spMk id="20" creationId="{286D240C-7D49-2D60-538B-34A1AB9C6F5B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819740209" sldId="589"/>
            <ac:spMk id="33" creationId="{8D1B49E3-7A9C-C606-03EA-49D8E2872933}"/>
          </ac:spMkLst>
        </pc:spChg>
        <pc:spChg chg="mod">
          <ac:chgData name="Ben Mali Macfadyen" userId="a93e0931-cad7-43e3-a167-284703827bce" providerId="ADAL" clId="{95014721-625C-4002-89AE-DAB1A5715960}" dt="2026-08-05T13:47:34.187" v="2489" actId="1076"/>
          <ac:spMkLst>
            <pc:docMk/>
            <pc:sldMk cId="1819740209" sldId="589"/>
            <ac:spMk id="35" creationId="{D2B0A38B-6B0D-A0D4-80EE-440707F71CD4}"/>
          </ac:spMkLst>
        </pc:spChg>
        <pc:spChg chg="mod">
          <ac:chgData name="Ben Mali Macfadyen" userId="a93e0931-cad7-43e3-a167-284703827bce" providerId="ADAL" clId="{95014721-625C-4002-89AE-DAB1A5715960}" dt="2026-08-05T13:48:34.378" v="2502" actId="1076"/>
          <ac:spMkLst>
            <pc:docMk/>
            <pc:sldMk cId="1819740209" sldId="589"/>
            <ac:spMk id="39" creationId="{73377E66-4831-C632-FE3E-C890A03A3727}"/>
          </ac:spMkLst>
        </pc:spChg>
        <pc:spChg chg="mod">
          <ac:chgData name="Ben Mali Macfadyen" userId="a93e0931-cad7-43e3-a167-284703827bce" providerId="ADAL" clId="{95014721-625C-4002-89AE-DAB1A5715960}" dt="2026-08-05T13:48:34.378" v="2502" actId="1076"/>
          <ac:spMkLst>
            <pc:docMk/>
            <pc:sldMk cId="1819740209" sldId="589"/>
            <ac:spMk id="41" creationId="{7362B926-E107-D56F-182E-28B85C0718FA}"/>
          </ac:spMkLst>
        </pc:spChg>
        <pc:picChg chg="add mod modCrop">
          <ac:chgData name="Ben Mali Macfadyen" userId="a93e0931-cad7-43e3-a167-284703827bce" providerId="ADAL" clId="{95014721-625C-4002-89AE-DAB1A5715960}" dt="2026-08-05T13:47:28.242" v="2488" actId="1076"/>
          <ac:picMkLst>
            <pc:docMk/>
            <pc:sldMk cId="1819740209" sldId="589"/>
            <ac:picMk id="3" creationId="{BD3C872C-FF25-75A6-49A8-81F92375F957}"/>
          </ac:picMkLst>
        </pc:picChg>
        <pc:picChg chg="mod">
          <ac:chgData name="Ben Mali Macfadyen" userId="a93e0931-cad7-43e3-a167-284703827bce" providerId="ADAL" clId="{95014721-625C-4002-89AE-DAB1A5715960}" dt="2026-08-05T13:47:15.322" v="2485" actId="1076"/>
          <ac:picMkLst>
            <pc:docMk/>
            <pc:sldMk cId="1819740209" sldId="589"/>
            <ac:picMk id="8" creationId="{46DAC1FC-6001-6EBE-DC44-6AAD9AB1D130}"/>
          </ac:picMkLst>
        </pc:picChg>
        <pc:picChg chg="mod modCrop">
          <ac:chgData name="Ben Mali Macfadyen" userId="a93e0931-cad7-43e3-a167-284703827bce" providerId="ADAL" clId="{95014721-625C-4002-89AE-DAB1A5715960}" dt="2026-08-05T13:47:50.128" v="2491" actId="732"/>
          <ac:picMkLst>
            <pc:docMk/>
            <pc:sldMk cId="1819740209" sldId="589"/>
            <ac:picMk id="18" creationId="{4AF889A8-224D-4190-424F-A47013549375}"/>
          </ac:picMkLst>
        </pc:picChg>
        <pc:picChg chg="mod modCrop">
          <ac:chgData name="Ben Mali Macfadyen" userId="a93e0931-cad7-43e3-a167-284703827bce" providerId="ADAL" clId="{95014721-625C-4002-89AE-DAB1A5715960}" dt="2026-08-05T13:47:41.372" v="2490" actId="732"/>
          <ac:picMkLst>
            <pc:docMk/>
            <pc:sldMk cId="1819740209" sldId="589"/>
            <ac:picMk id="32" creationId="{387B6993-BC0E-8F1A-2149-0617C59F3E1F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3:52:47.463" v="2688" actId="20577"/>
        <pc:sldMkLst>
          <pc:docMk/>
          <pc:sldMk cId="2366150485" sldId="591"/>
        </pc:sldMkLst>
        <pc:spChg chg="mod">
          <ac:chgData name="Ben Mali Macfadyen" userId="a93e0931-cad7-43e3-a167-284703827bce" providerId="ADAL" clId="{95014721-625C-4002-89AE-DAB1A5715960}" dt="2026-08-05T13:52:47.463" v="2688" actId="20577"/>
          <ac:spMkLst>
            <pc:docMk/>
            <pc:sldMk cId="2366150485" sldId="591"/>
            <ac:spMk id="2" creationId="{54CA33BD-11CC-AADE-E44B-DF16BC354BCC}"/>
          </ac:spMkLst>
        </pc:spChg>
        <pc:spChg chg="add 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66150485" sldId="591"/>
            <ac:spMk id="4" creationId="{565CE679-7BC1-EB2B-1646-9193229AFA9D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66150485" sldId="591"/>
            <ac:spMk id="5" creationId="{E479229A-E099-9B74-5455-59BE78242CC3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66150485" sldId="591"/>
            <ac:spMk id="6" creationId="{47D7F4FE-0CBC-1CA8-0270-C959B2D43EDE}"/>
          </ac:spMkLst>
        </pc:spChg>
        <pc:spChg chg="add 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66150485" sldId="591"/>
            <ac:spMk id="10" creationId="{78497632-67CD-DB9D-FA58-7ED89FC93CED}"/>
          </ac:spMkLst>
        </pc:spChg>
      </pc:sldChg>
      <pc:sldChg chg="addSp delSp modSp mod">
        <pc:chgData name="Ben Mali Macfadyen" userId="a93e0931-cad7-43e3-a167-284703827bce" providerId="ADAL" clId="{95014721-625C-4002-89AE-DAB1A5715960}" dt="2026-08-04T16:04:18.983" v="748" actId="790"/>
        <pc:sldMkLst>
          <pc:docMk/>
          <pc:sldMk cId="2313539614" sldId="592"/>
        </pc:sldMkLst>
        <pc:spChg chg="mod">
          <ac:chgData name="Ben Mali Macfadyen" userId="a93e0931-cad7-43e3-a167-284703827bce" providerId="ADAL" clId="{95014721-625C-4002-89AE-DAB1A5715960}" dt="2026-08-04T15:57:46.246" v="642" actId="1076"/>
          <ac:spMkLst>
            <pc:docMk/>
            <pc:sldMk cId="2313539614" sldId="592"/>
            <ac:spMk id="2" creationId="{2CAE6B91-FE24-FAA1-3E86-ACCDDAFF3622}"/>
          </ac:spMkLst>
        </pc:spChg>
        <pc:spChg chg="add 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7" creationId="{4C061FB6-FEDA-B021-A273-8E1DB10C5E83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25" creationId="{697C9A9E-0F36-1663-1DC7-F71E991B5A00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27" creationId="{689E1CDA-1D5B-5EED-D8EB-7565F61B6F37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29" creationId="{780860E2-A921-781C-59AE-669F76E88903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33" creationId="{DB1556CA-D197-BF07-800C-30547EA00873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37" creationId="{661A04A2-2BEF-385C-706C-22E6A46CF994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43" creationId="{B2E18BEE-4532-7B3E-C8B8-B3F2A629D51C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45" creationId="{CD370885-F9D6-6CAE-915F-386866F7B265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47" creationId="{9820505C-7BB9-4C58-2D25-0C7CC1C9052D}"/>
          </ac:spMkLst>
        </pc:spChg>
        <pc:spChg chg="mod">
          <ac:chgData name="Ben Mali Macfadyen" userId="a93e0931-cad7-43e3-a167-284703827bce" providerId="ADAL" clId="{95014721-625C-4002-89AE-DAB1A5715960}" dt="2026-08-04T15:56:30.493" v="625" actId="1076"/>
          <ac:spMkLst>
            <pc:docMk/>
            <pc:sldMk cId="2313539614" sldId="592"/>
            <ac:spMk id="49" creationId="{FEA9F872-DE06-C2F3-E386-06F955881EC2}"/>
          </ac:spMkLst>
        </pc:spChg>
        <pc:spChg chg="mod">
          <ac:chgData name="Ben Mali Macfadyen" userId="a93e0931-cad7-43e3-a167-284703827bce" providerId="ADAL" clId="{95014721-625C-4002-89AE-DAB1A5715960}" dt="2026-08-04T15:56:30.493" v="625" actId="1076"/>
          <ac:spMkLst>
            <pc:docMk/>
            <pc:sldMk cId="2313539614" sldId="592"/>
            <ac:spMk id="51" creationId="{CF16AA1F-F604-BD13-AC4A-60B8287A81C8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13539614" sldId="592"/>
            <ac:spMk id="53" creationId="{3017A85F-CBB8-8B5E-83CF-B91BAAA4C5B7}"/>
          </ac:spMkLst>
        </pc:spChg>
        <pc:spChg chg="mod">
          <ac:chgData name="Ben Mali Macfadyen" userId="a93e0931-cad7-43e3-a167-284703827bce" providerId="ADAL" clId="{95014721-625C-4002-89AE-DAB1A5715960}" dt="2026-08-04T15:57:58.303" v="645" actId="1076"/>
          <ac:spMkLst>
            <pc:docMk/>
            <pc:sldMk cId="2313539614" sldId="592"/>
            <ac:spMk id="55" creationId="{958BC3E6-54A0-79C9-2719-ABC4F67240AF}"/>
          </ac:spMkLst>
        </pc:spChg>
        <pc:picChg chg="mod">
          <ac:chgData name="Ben Mali Macfadyen" userId="a93e0931-cad7-43e3-a167-284703827bce" providerId="ADAL" clId="{95014721-625C-4002-89AE-DAB1A5715960}" dt="2026-08-04T15:57:54.988" v="644" actId="14100"/>
          <ac:picMkLst>
            <pc:docMk/>
            <pc:sldMk cId="2313539614" sldId="592"/>
            <ac:picMk id="10" creationId="{313EC36D-78E7-0C79-4015-EDC5360FF4C6}"/>
          </ac:picMkLst>
        </pc:picChg>
        <pc:picChg chg="mod">
          <ac:chgData name="Ben Mali Macfadyen" userId="a93e0931-cad7-43e3-a167-284703827bce" providerId="ADAL" clId="{95014721-625C-4002-89AE-DAB1A5715960}" dt="2026-08-04T15:58:06.434" v="647" actId="1076"/>
          <ac:picMkLst>
            <pc:docMk/>
            <pc:sldMk cId="2313539614" sldId="592"/>
            <ac:picMk id="14" creationId="{A5A16547-AB16-90FC-BAF6-402032666BF0}"/>
          </ac:picMkLst>
        </pc:picChg>
        <pc:picChg chg="mod">
          <ac:chgData name="Ben Mali Macfadyen" userId="a93e0931-cad7-43e3-a167-284703827bce" providerId="ADAL" clId="{95014721-625C-4002-89AE-DAB1A5715960}" dt="2026-08-04T15:58:08.650" v="648" actId="1076"/>
          <ac:picMkLst>
            <pc:docMk/>
            <pc:sldMk cId="2313539614" sldId="592"/>
            <ac:picMk id="16" creationId="{EAF1F070-3232-0DCD-C3AE-B2F1A8391EC5}"/>
          </ac:picMkLst>
        </pc:picChg>
        <pc:picChg chg="mod">
          <ac:chgData name="Ben Mali Macfadyen" userId="a93e0931-cad7-43e3-a167-284703827bce" providerId="ADAL" clId="{95014721-625C-4002-89AE-DAB1A5715960}" dt="2026-08-04T15:58:03.261" v="646" actId="1076"/>
          <ac:picMkLst>
            <pc:docMk/>
            <pc:sldMk cId="2313539614" sldId="592"/>
            <ac:picMk id="24" creationId="{DF253799-F01D-83F6-A4FA-4292F4A46B69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25:04.692" v="1348" actId="931"/>
        <pc:sldMkLst>
          <pc:docMk/>
          <pc:sldMk cId="2001472159" sldId="593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001472159" sldId="593"/>
            <ac:spMk id="2" creationId="{DBDB0CB2-70CB-53DE-49D6-0E0272393E35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001472159" sldId="593"/>
            <ac:spMk id="5" creationId="{AE5CF53A-B1D7-68C9-C221-819CF603030B}"/>
          </ac:spMkLst>
        </pc:spChg>
        <pc:spChg chg="add mod">
          <ac:chgData name="Ben Mali Macfadyen" userId="a93e0931-cad7-43e3-a167-284703827bce" providerId="ADAL" clId="{95014721-625C-4002-89AE-DAB1A5715960}" dt="2026-08-05T10:39:30.611" v="1319" actId="1076"/>
          <ac:spMkLst>
            <pc:docMk/>
            <pc:sldMk cId="2001472159" sldId="593"/>
            <ac:spMk id="8" creationId="{9862EDD1-89E5-4971-FBE6-DFE8AAFA6B2D}"/>
          </ac:spMkLst>
        </pc:spChg>
        <pc:spChg chg="add mod">
          <ac:chgData name="Ben Mali Macfadyen" userId="a93e0931-cad7-43e3-a167-284703827bce" providerId="ADAL" clId="{95014721-625C-4002-89AE-DAB1A5715960}" dt="2026-08-05T10:39:20.090" v="1316" actId="20577"/>
          <ac:spMkLst>
            <pc:docMk/>
            <pc:sldMk cId="2001472159" sldId="593"/>
            <ac:spMk id="12" creationId="{437B9CB9-825D-650D-EF63-7528FA507C55}"/>
          </ac:spMkLst>
        </pc:spChg>
        <pc:picChg chg="add mod">
          <ac:chgData name="Ben Mali Macfadyen" userId="a93e0931-cad7-43e3-a167-284703827bce" providerId="ADAL" clId="{95014721-625C-4002-89AE-DAB1A5715960}" dt="2026-08-05T10:39:27.422" v="1318" actId="1076"/>
          <ac:picMkLst>
            <pc:docMk/>
            <pc:sldMk cId="2001472159" sldId="593"/>
            <ac:picMk id="3" creationId="{D0C8FCA7-3433-21D8-3384-86E7AFD2D66A}"/>
          </ac:picMkLst>
        </pc:picChg>
        <pc:picChg chg="mod">
          <ac:chgData name="Ben Mali Macfadyen" userId="a93e0931-cad7-43e3-a167-284703827bce" providerId="ADAL" clId="{95014721-625C-4002-89AE-DAB1A5715960}" dt="2026-08-05T10:38:33.781" v="1309" actId="14100"/>
          <ac:picMkLst>
            <pc:docMk/>
            <pc:sldMk cId="2001472159" sldId="593"/>
            <ac:picMk id="4" creationId="{DC160556-2B98-B121-4717-545D71B6EE64}"/>
          </ac:picMkLst>
        </pc:picChg>
        <pc:picChg chg="mod">
          <ac:chgData name="Ben Mali Macfadyen" userId="a93e0931-cad7-43e3-a167-284703827bce" providerId="ADAL" clId="{95014721-625C-4002-89AE-DAB1A5715960}" dt="2026-08-05T10:38:25.240" v="1307" actId="14100"/>
          <ac:picMkLst>
            <pc:docMk/>
            <pc:sldMk cId="2001472159" sldId="593"/>
            <ac:picMk id="7" creationId="{09E9B389-AAA5-62D9-6549-2C31C57A8EC1}"/>
          </ac:picMkLst>
        </pc:picChg>
        <pc:picChg chg="add mod">
          <ac:chgData name="Ben Mali Macfadyen" userId="a93e0931-cad7-43e3-a167-284703827bce" providerId="ADAL" clId="{95014721-625C-4002-89AE-DAB1A5715960}" dt="2026-08-05T10:36:57.943" v="1285" actId="14100"/>
          <ac:picMkLst>
            <pc:docMk/>
            <pc:sldMk cId="2001472159" sldId="593"/>
            <ac:picMk id="10" creationId="{DC76467E-70D2-B36A-C1E5-31CB0361C31F}"/>
          </ac:picMkLst>
        </pc:picChg>
        <pc:picChg chg="add mod modCrop">
          <ac:chgData name="Ben Mali Macfadyen" userId="a93e0931-cad7-43e3-a167-284703827bce" providerId="ADAL" clId="{95014721-625C-4002-89AE-DAB1A5715960}" dt="2026-08-05T10:37:58.792" v="1299" actId="1076"/>
          <ac:picMkLst>
            <pc:docMk/>
            <pc:sldMk cId="2001472159" sldId="593"/>
            <ac:picMk id="16" creationId="{6C4DE1E3-031B-6F02-6A02-3F666F84DE0C}"/>
          </ac:picMkLst>
        </pc:picChg>
        <pc:picChg chg="add del mod">
          <ac:chgData name="Ben Mali Macfadyen" userId="a93e0931-cad7-43e3-a167-284703827bce" providerId="ADAL" clId="{95014721-625C-4002-89AE-DAB1A5715960}" dt="2026-08-05T11:25:04.148" v="1347" actId="1076"/>
          <ac:picMkLst>
            <pc:docMk/>
            <pc:sldMk cId="2001472159" sldId="593"/>
            <ac:picMk id="18" creationId="{4C7BBD4D-B68B-C52E-014D-167977B2DFA8}"/>
          </ac:picMkLst>
        </pc:picChg>
        <pc:picChg chg="add mod modCrop">
          <ac:chgData name="Ben Mali Macfadyen" userId="a93e0931-cad7-43e3-a167-284703827bce" providerId="ADAL" clId="{95014721-625C-4002-89AE-DAB1A5715960}" dt="2026-08-05T10:39:14.761" v="1315" actId="1076"/>
          <ac:picMkLst>
            <pc:docMk/>
            <pc:sldMk cId="2001472159" sldId="593"/>
            <ac:picMk id="20" creationId="{245D0975-3015-340A-FAA2-8BD177ED0107}"/>
          </ac:picMkLst>
        </pc:picChg>
      </pc:sldChg>
      <pc:sldChg chg="addSp modSp mod">
        <pc:chgData name="Ben Mali Macfadyen" userId="a93e0931-cad7-43e3-a167-284703827bce" providerId="ADAL" clId="{95014721-625C-4002-89AE-DAB1A5715960}" dt="2026-08-05T10:58:15.154" v="1323" actId="1076"/>
        <pc:sldMkLst>
          <pc:docMk/>
          <pc:sldMk cId="3844663079" sldId="594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844663079" sldId="594"/>
            <ac:spMk id="2" creationId="{BC80A0D5-ADEC-FBC9-EAF3-4E36440B8AE0}"/>
          </ac:spMkLst>
        </pc:spChg>
        <pc:spChg chg="mod">
          <ac:chgData name="Ben Mali Macfadyen" userId="a93e0931-cad7-43e3-a167-284703827bce" providerId="ADAL" clId="{95014721-625C-4002-89AE-DAB1A5715960}" dt="2026-08-05T10:58:15.154" v="1323" actId="1076"/>
          <ac:spMkLst>
            <pc:docMk/>
            <pc:sldMk cId="3844663079" sldId="594"/>
            <ac:spMk id="4" creationId="{799123EE-7AA4-96EF-9244-4E84C5EE404D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844663079" sldId="594"/>
            <ac:spMk id="6" creationId="{33029891-98D0-B3EB-FA13-F9B37B795856}"/>
          </ac:spMkLst>
        </pc:spChg>
        <pc:spChg chg="add">
          <ac:chgData name="Ben Mali Macfadyen" userId="a93e0931-cad7-43e3-a167-284703827bce" providerId="ADAL" clId="{95014721-625C-4002-89AE-DAB1A5715960}" dt="2026-08-05T10:58:12.211" v="1322" actId="22"/>
          <ac:spMkLst>
            <pc:docMk/>
            <pc:sldMk cId="3844663079" sldId="594"/>
            <ac:spMk id="9" creationId="{613932F8-068B-8A7D-0C68-D5A8C9F87E14}"/>
          </ac:spMkLst>
        </pc:spChg>
        <pc:picChg chg="add">
          <ac:chgData name="Ben Mali Macfadyen" userId="a93e0931-cad7-43e3-a167-284703827bce" providerId="ADAL" clId="{95014721-625C-4002-89AE-DAB1A5715960}" dt="2026-08-05T10:58:12.211" v="1322" actId="22"/>
          <ac:picMkLst>
            <pc:docMk/>
            <pc:sldMk cId="3844663079" sldId="594"/>
            <ac:picMk id="5" creationId="{E0594DD1-5A49-3D50-C1F5-4EE889441CDE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26:51.271" v="1352" actId="14100"/>
        <pc:sldMkLst>
          <pc:docMk/>
          <pc:sldMk cId="4062985880" sldId="596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4062985880" sldId="596"/>
            <ac:spMk id="2" creationId="{BF972EB2-01BB-3396-B930-1C6AF1FB21B8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4062985880" sldId="596"/>
            <ac:spMk id="5" creationId="{FA7EDC80-2D30-FE80-8944-6A26498080E3}"/>
          </ac:spMkLst>
        </pc:spChg>
        <pc:spChg chg="add">
          <ac:chgData name="Ben Mali Macfadyen" userId="a93e0931-cad7-43e3-a167-284703827bce" providerId="ADAL" clId="{95014721-625C-4002-89AE-DAB1A5715960}" dt="2026-08-05T11:26:44.569" v="1350" actId="22"/>
          <ac:spMkLst>
            <pc:docMk/>
            <pc:sldMk cId="4062985880" sldId="596"/>
            <ac:spMk id="6" creationId="{82DDB314-AE77-5D44-7A0F-958C83B0D361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4062985880" sldId="596"/>
            <ac:spMk id="7" creationId="{3A05E156-55D1-426D-434D-B58181A93F41}"/>
          </ac:spMkLst>
        </pc:spChg>
        <pc:spChg chg="add">
          <ac:chgData name="Ben Mali Macfadyen" userId="a93e0931-cad7-43e3-a167-284703827bce" providerId="ADAL" clId="{95014721-625C-4002-89AE-DAB1A5715960}" dt="2026-08-05T11:26:44.569" v="1350" actId="22"/>
          <ac:spMkLst>
            <pc:docMk/>
            <pc:sldMk cId="4062985880" sldId="596"/>
            <ac:spMk id="10" creationId="{F4B69313-7C7A-ECFA-D862-001CB9587691}"/>
          </ac:spMkLst>
        </pc:spChg>
        <pc:spChg chg="mod">
          <ac:chgData name="Ben Mali Macfadyen" userId="a93e0931-cad7-43e3-a167-284703827bce" providerId="ADAL" clId="{95014721-625C-4002-89AE-DAB1A5715960}" dt="2026-08-05T11:26:48.954" v="1351" actId="14100"/>
          <ac:spMkLst>
            <pc:docMk/>
            <pc:sldMk cId="4062985880" sldId="596"/>
            <ac:spMk id="11" creationId="{31213F70-B7AC-43F1-1C47-45E4C1BE50F6}"/>
          </ac:spMkLst>
        </pc:spChg>
        <pc:spChg chg="add">
          <ac:chgData name="Ben Mali Macfadyen" userId="a93e0931-cad7-43e3-a167-284703827bce" providerId="ADAL" clId="{95014721-625C-4002-89AE-DAB1A5715960}" dt="2026-08-05T11:26:44.569" v="1350" actId="22"/>
          <ac:spMkLst>
            <pc:docMk/>
            <pc:sldMk cId="4062985880" sldId="596"/>
            <ac:spMk id="15" creationId="{0FDC36EA-EF09-293B-98CF-87A5FF699B65}"/>
          </ac:spMkLst>
        </pc:spChg>
        <pc:spChg chg="mod">
          <ac:chgData name="Ben Mali Macfadyen" userId="a93e0931-cad7-43e3-a167-284703827bce" providerId="ADAL" clId="{95014721-625C-4002-89AE-DAB1A5715960}" dt="2026-08-05T11:26:51.271" v="1352" actId="14100"/>
          <ac:spMkLst>
            <pc:docMk/>
            <pc:sldMk cId="4062985880" sldId="596"/>
            <ac:spMk id="16" creationId="{6885BBB4-0561-7E33-32CE-9269BA614B95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4062985880" sldId="596"/>
            <ac:spMk id="24" creationId="{4ED1A2BB-3F3B-B8D2-EA27-B354E11E8086}"/>
          </ac:spMkLst>
        </pc:spChg>
      </pc:sldChg>
      <pc:sldChg chg="addSp delSp modSp mod">
        <pc:chgData name="Ben Mali Macfadyen" userId="a93e0931-cad7-43e3-a167-284703827bce" providerId="ADAL" clId="{95014721-625C-4002-89AE-DAB1A5715960}" dt="2026-08-05T11:55:05.932" v="2079" actId="1076"/>
        <pc:sldMkLst>
          <pc:docMk/>
          <pc:sldMk cId="2018738978" sldId="597"/>
        </pc:sldMkLst>
        <pc:spChg chg="mod">
          <ac:chgData name="Ben Mali Macfadyen" userId="a93e0931-cad7-43e3-a167-284703827bce" providerId="ADAL" clId="{95014721-625C-4002-89AE-DAB1A5715960}" dt="2026-08-04T16:05:21.733" v="764" actId="115"/>
          <ac:spMkLst>
            <pc:docMk/>
            <pc:sldMk cId="2018738978" sldId="597"/>
            <ac:spMk id="2" creationId="{C7C84B5E-C791-B308-12FB-D8F06B02BB14}"/>
          </ac:spMkLst>
        </pc:spChg>
        <pc:spChg chg="add">
          <ac:chgData name="Ben Mali Macfadyen" userId="a93e0931-cad7-43e3-a167-284703827bce" providerId="ADAL" clId="{95014721-625C-4002-89AE-DAB1A5715960}" dt="2026-08-05T11:54:50.512" v="2075" actId="22"/>
          <ac:spMkLst>
            <pc:docMk/>
            <pc:sldMk cId="2018738978" sldId="597"/>
            <ac:spMk id="4" creationId="{5616DA55-2DF4-AE31-00AA-879675C84BEA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018738978" sldId="597"/>
            <ac:spMk id="5" creationId="{350F12EA-B0E1-D98C-54BD-E6A66B5FF06F}"/>
          </ac:spMkLst>
        </pc:spChg>
        <pc:spChg chg="add">
          <ac:chgData name="Ben Mali Macfadyen" userId="a93e0931-cad7-43e3-a167-284703827bce" providerId="ADAL" clId="{95014721-625C-4002-89AE-DAB1A5715960}" dt="2026-08-05T11:54:50.512" v="2075" actId="22"/>
          <ac:spMkLst>
            <pc:docMk/>
            <pc:sldMk cId="2018738978" sldId="597"/>
            <ac:spMk id="7" creationId="{22D58F30-91B1-92A8-F5B4-87C05C46B06D}"/>
          </ac:spMkLst>
        </pc:spChg>
        <pc:spChg chg="mod">
          <ac:chgData name="Ben Mali Macfadyen" userId="a93e0931-cad7-43e3-a167-284703827bce" providerId="ADAL" clId="{95014721-625C-4002-89AE-DAB1A5715960}" dt="2026-08-05T11:54:59.115" v="2077" actId="1076"/>
          <ac:spMkLst>
            <pc:docMk/>
            <pc:sldMk cId="2018738978" sldId="597"/>
            <ac:spMk id="20" creationId="{A43C5821-02B8-D9F6-D91F-A1EE1341C354}"/>
          </ac:spMkLst>
        </pc:spChg>
        <pc:spChg chg="mod">
          <ac:chgData name="Ben Mali Macfadyen" userId="a93e0931-cad7-43e3-a167-284703827bce" providerId="ADAL" clId="{95014721-625C-4002-89AE-DAB1A5715960}" dt="2026-08-04T16:09:22.898" v="919" actId="20577"/>
          <ac:spMkLst>
            <pc:docMk/>
            <pc:sldMk cId="2018738978" sldId="597"/>
            <ac:spMk id="22" creationId="{FE5D7645-A598-219A-3D35-8C98D0C1E8B0}"/>
          </ac:spMkLst>
        </pc:spChg>
        <pc:picChg chg="mod">
          <ac:chgData name="Ben Mali Macfadyen" userId="a93e0931-cad7-43e3-a167-284703827bce" providerId="ADAL" clId="{95014721-625C-4002-89AE-DAB1A5715960}" dt="2026-08-05T11:54:55.453" v="2076" actId="1076"/>
          <ac:picMkLst>
            <pc:docMk/>
            <pc:sldMk cId="2018738978" sldId="597"/>
            <ac:picMk id="8" creationId="{AEE2E1B5-9490-3C98-91EF-3243966ACCAA}"/>
          </ac:picMkLst>
        </pc:picChg>
        <pc:picChg chg="mod">
          <ac:chgData name="Ben Mali Macfadyen" userId="a93e0931-cad7-43e3-a167-284703827bce" providerId="ADAL" clId="{95014721-625C-4002-89AE-DAB1A5715960}" dt="2026-08-05T11:55:05.932" v="2079" actId="1076"/>
          <ac:picMkLst>
            <pc:docMk/>
            <pc:sldMk cId="2018738978" sldId="597"/>
            <ac:picMk id="9" creationId="{F86EEBFF-0772-23F5-C9D5-F95B797424AC}"/>
          </ac:picMkLst>
        </pc:picChg>
      </pc:sldChg>
      <pc:sldChg chg="addSp modSp mod">
        <pc:chgData name="Ben Mali Macfadyen" userId="a93e0931-cad7-43e3-a167-284703827bce" providerId="ADAL" clId="{95014721-625C-4002-89AE-DAB1A5715960}" dt="2026-08-05T11:11:47.950" v="1330" actId="14100"/>
        <pc:sldMkLst>
          <pc:docMk/>
          <pc:sldMk cId="2632563214" sldId="598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632563214" sldId="598"/>
            <ac:spMk id="2" creationId="{8F89F944-9205-E8DC-C442-94A4AFA2E7F9}"/>
          </ac:spMkLst>
        </pc:spChg>
        <pc:spChg chg="mod">
          <ac:chgData name="Ben Mali Macfadyen" userId="a93e0931-cad7-43e3-a167-284703827bce" providerId="ADAL" clId="{95014721-625C-4002-89AE-DAB1A5715960}" dt="2026-08-05T11:11:41.753" v="1328" actId="14100"/>
          <ac:spMkLst>
            <pc:docMk/>
            <pc:sldMk cId="2632563214" sldId="598"/>
            <ac:spMk id="4" creationId="{9784D15E-F947-7C7C-9DCB-F9FA5532BC3A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632563214" sldId="598"/>
            <ac:spMk id="6" creationId="{D7304D6E-D382-2600-3860-7132DF0C4312}"/>
          </ac:spMkLst>
        </pc:spChg>
        <pc:picChg chg="add mod">
          <ac:chgData name="Ben Mali Macfadyen" userId="a93e0931-cad7-43e3-a167-284703827bce" providerId="ADAL" clId="{95014721-625C-4002-89AE-DAB1A5715960}" dt="2026-08-05T11:11:47.950" v="1330" actId="14100"/>
          <ac:picMkLst>
            <pc:docMk/>
            <pc:sldMk cId="2632563214" sldId="598"/>
            <ac:picMk id="5" creationId="{B1E792FA-5CB5-0F58-5B19-F7FC1A510F29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20:33.680" v="1335" actId="1076"/>
        <pc:sldMkLst>
          <pc:docMk/>
          <pc:sldMk cId="3292230667" sldId="599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292230667" sldId="599"/>
            <ac:spMk id="2" creationId="{AB1C4DEB-5F2C-C5C7-37D8-D344AC4640CE}"/>
          </ac:spMkLst>
        </pc:spChg>
        <pc:spChg chg="add mod">
          <ac:chgData name="Ben Mali Macfadyen" userId="a93e0931-cad7-43e3-a167-284703827bce" providerId="ADAL" clId="{95014721-625C-4002-89AE-DAB1A5715960}" dt="2026-08-05T11:20:33.680" v="1335" actId="1076"/>
          <ac:spMkLst>
            <pc:docMk/>
            <pc:sldMk cId="3292230667" sldId="599"/>
            <ac:spMk id="5" creationId="{18A2A467-8E65-BE83-33C0-53F87EA20650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292230667" sldId="599"/>
            <ac:spMk id="6" creationId="{A51E8A34-1119-1014-DE88-CE84D8D1A28F}"/>
          </ac:spMkLst>
        </pc:spChg>
        <pc:spChg chg="add">
          <ac:chgData name="Ben Mali Macfadyen" userId="a93e0931-cad7-43e3-a167-284703827bce" providerId="ADAL" clId="{95014721-625C-4002-89AE-DAB1A5715960}" dt="2026-08-05T11:20:12.050" v="1331" actId="22"/>
          <ac:spMkLst>
            <pc:docMk/>
            <pc:sldMk cId="3292230667" sldId="599"/>
            <ac:spMk id="11" creationId="{560B7341-9266-590B-810D-7181BEFC4236}"/>
          </ac:spMkLst>
        </pc:spChg>
        <pc:picChg chg="add">
          <ac:chgData name="Ben Mali Macfadyen" userId="a93e0931-cad7-43e3-a167-284703827bce" providerId="ADAL" clId="{95014721-625C-4002-89AE-DAB1A5715960}" dt="2026-08-05T11:20:12.050" v="1331" actId="22"/>
          <ac:picMkLst>
            <pc:docMk/>
            <pc:sldMk cId="3292230667" sldId="599"/>
            <ac:picMk id="9" creationId="{5432B6AB-1C3E-D67E-44B5-607A78BF7096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53:41.966" v="2072" actId="20577"/>
        <pc:sldMkLst>
          <pc:docMk/>
          <pc:sldMk cId="1590376996" sldId="600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590376996" sldId="600"/>
            <ac:spMk id="5" creationId="{F9E4D8D1-73A9-C547-D986-278D7A87DF1F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1590376996" sldId="600"/>
            <ac:spMk id="6" creationId="{6485CC1C-4D86-753A-BECC-59A3E714E083}"/>
          </ac:spMkLst>
        </pc:spChg>
        <pc:spChg chg="mod">
          <ac:chgData name="Ben Mali Macfadyen" userId="a93e0931-cad7-43e3-a167-284703827bce" providerId="ADAL" clId="{95014721-625C-4002-89AE-DAB1A5715960}" dt="2026-08-05T11:50:54.804" v="2010" actId="404"/>
          <ac:spMkLst>
            <pc:docMk/>
            <pc:sldMk cId="1590376996" sldId="600"/>
            <ac:spMk id="15" creationId="{A3A2B14A-7F8D-FE70-9C83-B2EF9578B05B}"/>
          </ac:spMkLst>
        </pc:spChg>
        <pc:spChg chg="mod">
          <ac:chgData name="Ben Mali Macfadyen" userId="a93e0931-cad7-43e3-a167-284703827bce" providerId="ADAL" clId="{95014721-625C-4002-89AE-DAB1A5715960}" dt="2026-08-05T11:53:41.966" v="2072" actId="20577"/>
          <ac:spMkLst>
            <pc:docMk/>
            <pc:sldMk cId="1590376996" sldId="600"/>
            <ac:spMk id="16" creationId="{D388AECF-75B8-CD1B-4456-35B7DC878319}"/>
          </ac:spMkLst>
        </pc:spChg>
        <pc:grpChg chg="add mod">
          <ac:chgData name="Ben Mali Macfadyen" userId="a93e0931-cad7-43e3-a167-284703827bce" providerId="ADAL" clId="{95014721-625C-4002-89AE-DAB1A5715960}" dt="2026-08-05T11:50:32.770" v="1936"/>
          <ac:grpSpMkLst>
            <pc:docMk/>
            <pc:sldMk cId="1590376996" sldId="600"/>
            <ac:grpSpMk id="13" creationId="{762691B6-68E1-B8F4-C5AA-C79E7EBE2A53}"/>
          </ac:grpSpMkLst>
        </pc:grpChg>
        <pc:picChg chg="mod">
          <ac:chgData name="Ben Mali Macfadyen" userId="a93e0931-cad7-43e3-a167-284703827bce" providerId="ADAL" clId="{95014721-625C-4002-89AE-DAB1A5715960}" dt="2026-08-05T11:50:32.770" v="1936"/>
          <ac:picMkLst>
            <pc:docMk/>
            <pc:sldMk cId="1590376996" sldId="600"/>
            <ac:picMk id="14" creationId="{41D68B9D-79CD-415B-25C2-D713E904C654}"/>
          </ac:picMkLst>
        </pc:picChg>
        <pc:picChg chg="mod">
          <ac:chgData name="Ben Mali Macfadyen" userId="a93e0931-cad7-43e3-a167-284703827bce" providerId="ADAL" clId="{95014721-625C-4002-89AE-DAB1A5715960}" dt="2026-08-05T11:50:32.770" v="1936"/>
          <ac:picMkLst>
            <pc:docMk/>
            <pc:sldMk cId="1590376996" sldId="600"/>
            <ac:picMk id="17" creationId="{3889CE4F-2F13-AFAF-2695-9893B7950003}"/>
          </ac:picMkLst>
        </pc:picChg>
        <pc:picChg chg="mod">
          <ac:chgData name="Ben Mali Macfadyen" userId="a93e0931-cad7-43e3-a167-284703827bce" providerId="ADAL" clId="{95014721-625C-4002-89AE-DAB1A5715960}" dt="2026-08-05T11:50:32.770" v="1936"/>
          <ac:picMkLst>
            <pc:docMk/>
            <pc:sldMk cId="1590376996" sldId="600"/>
            <ac:picMk id="18" creationId="{04F572D2-6985-D764-4E62-D66BC4AA505D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1:53:36.014" v="2070" actId="20577"/>
        <pc:sldMkLst>
          <pc:docMk/>
          <pc:sldMk cId="3867873355" sldId="601"/>
        </pc:sldMkLst>
        <pc:spChg chg="mod">
          <ac:chgData name="Ben Mali Macfadyen" userId="a93e0931-cad7-43e3-a167-284703827bce" providerId="ADAL" clId="{95014721-625C-4002-89AE-DAB1A5715960}" dt="2026-08-04T16:05:17.051" v="763" actId="20577"/>
          <ac:spMkLst>
            <pc:docMk/>
            <pc:sldMk cId="3867873355" sldId="601"/>
            <ac:spMk id="5" creationId="{71E2F9EC-024D-C45E-5E7F-E90F1B1303D8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867873355" sldId="601"/>
            <ac:spMk id="6" creationId="{6D4B77F6-960A-5B3A-C931-D20DFBEA47BE}"/>
          </ac:spMkLst>
        </pc:spChg>
        <pc:spChg chg="mod">
          <ac:chgData name="Ben Mali Macfadyen" userId="a93e0931-cad7-43e3-a167-284703827bce" providerId="ADAL" clId="{95014721-625C-4002-89AE-DAB1A5715960}" dt="2026-08-05T11:51:30.850" v="2068" actId="403"/>
          <ac:spMkLst>
            <pc:docMk/>
            <pc:sldMk cId="3867873355" sldId="601"/>
            <ac:spMk id="16" creationId="{8A9EBA04-9C82-35F8-2FA4-E86225A06AEC}"/>
          </ac:spMkLst>
        </pc:spChg>
        <pc:spChg chg="mod">
          <ac:chgData name="Ben Mali Macfadyen" userId="a93e0931-cad7-43e3-a167-284703827bce" providerId="ADAL" clId="{95014721-625C-4002-89AE-DAB1A5715960}" dt="2026-08-05T11:53:36.014" v="2070" actId="20577"/>
          <ac:spMkLst>
            <pc:docMk/>
            <pc:sldMk cId="3867873355" sldId="601"/>
            <ac:spMk id="17" creationId="{C3833FD9-9C46-8DB8-CDCD-E81F6C00D27B}"/>
          </ac:spMkLst>
        </pc:spChg>
        <pc:grpChg chg="add mod">
          <ac:chgData name="Ben Mali Macfadyen" userId="a93e0931-cad7-43e3-a167-284703827bce" providerId="ADAL" clId="{95014721-625C-4002-89AE-DAB1A5715960}" dt="2026-08-05T11:51:07.528" v="2017"/>
          <ac:grpSpMkLst>
            <pc:docMk/>
            <pc:sldMk cId="3867873355" sldId="601"/>
            <ac:grpSpMk id="14" creationId="{86ACC3BC-B4B5-BE38-5327-63360EBA7DD5}"/>
          </ac:grpSpMkLst>
        </pc:grpChg>
        <pc:picChg chg="mod">
          <ac:chgData name="Ben Mali Macfadyen" userId="a93e0931-cad7-43e3-a167-284703827bce" providerId="ADAL" clId="{95014721-625C-4002-89AE-DAB1A5715960}" dt="2026-08-05T11:51:07.528" v="2017"/>
          <ac:picMkLst>
            <pc:docMk/>
            <pc:sldMk cId="3867873355" sldId="601"/>
            <ac:picMk id="15" creationId="{54F8800E-3F56-4B20-C098-9CF748E38464}"/>
          </ac:picMkLst>
        </pc:picChg>
        <pc:picChg chg="mod">
          <ac:chgData name="Ben Mali Macfadyen" userId="a93e0931-cad7-43e3-a167-284703827bce" providerId="ADAL" clId="{95014721-625C-4002-89AE-DAB1A5715960}" dt="2026-08-05T11:51:07.528" v="2017"/>
          <ac:picMkLst>
            <pc:docMk/>
            <pc:sldMk cId="3867873355" sldId="601"/>
            <ac:picMk id="18" creationId="{BB26387B-558D-8108-D0AE-769D5E932D61}"/>
          </ac:picMkLst>
        </pc:picChg>
        <pc:picChg chg="mod">
          <ac:chgData name="Ben Mali Macfadyen" userId="a93e0931-cad7-43e3-a167-284703827bce" providerId="ADAL" clId="{95014721-625C-4002-89AE-DAB1A5715960}" dt="2026-08-05T11:51:07.528" v="2017"/>
          <ac:picMkLst>
            <pc:docMk/>
            <pc:sldMk cId="3867873355" sldId="601"/>
            <ac:picMk id="19" creationId="{F79A3321-9BF6-095A-B2F1-728D0C367C3A}"/>
          </ac:picMkLst>
        </pc:picChg>
      </pc:sldChg>
      <pc:sldChg chg="addSp delSp modSp mod">
        <pc:chgData name="Ben Mali Macfadyen" userId="a93e0931-cad7-43e3-a167-284703827bce" providerId="ADAL" clId="{95014721-625C-4002-89AE-DAB1A5715960}" dt="2026-08-05T10:19:31.787" v="943" actId="22"/>
        <pc:sldMkLst>
          <pc:docMk/>
          <pc:sldMk cId="233324577" sldId="602"/>
        </pc:sldMkLst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3324577" sldId="602"/>
            <ac:spMk id="6" creationId="{45AAA602-8344-7794-3D57-F394DBB38C30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3324577" sldId="602"/>
            <ac:spMk id="12" creationId="{E81D9B2A-61CF-3815-1D25-423518CCB8DB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233324577" sldId="602"/>
            <ac:spMk id="15" creationId="{6AA4BBD9-EBBF-A37C-8B21-8953E100AFD1}"/>
          </ac:spMkLst>
        </pc:spChg>
      </pc:sldChg>
      <pc:sldChg chg="modSp mod">
        <pc:chgData name="Ben Mali Macfadyen" userId="a93e0931-cad7-43e3-a167-284703827bce" providerId="ADAL" clId="{95014721-625C-4002-89AE-DAB1A5715960}" dt="2026-08-05T13:49:54.514" v="2611" actId="1076"/>
        <pc:sldMkLst>
          <pc:docMk/>
          <pc:sldMk cId="3056538059" sldId="603"/>
        </pc:sldMkLst>
        <pc:spChg chg="mod">
          <ac:chgData name="Ben Mali Macfadyen" userId="a93e0931-cad7-43e3-a167-284703827bce" providerId="ADAL" clId="{95014721-625C-4002-89AE-DAB1A5715960}" dt="2026-08-05T13:49:54.514" v="2611" actId="1076"/>
          <ac:spMkLst>
            <pc:docMk/>
            <pc:sldMk cId="3056538059" sldId="603"/>
            <ac:spMk id="2" creationId="{3C4C3C3F-58C4-B4A8-AD76-05FCF1C9C213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056538059" sldId="603"/>
            <ac:spMk id="3" creationId="{63D4DD8C-6B40-2925-BD15-FA6987764569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056538059" sldId="603"/>
            <ac:spMk id="6" creationId="{07D3205B-9B64-4DDF-A04E-A3C7C9B7B4E3}"/>
          </ac:spMkLst>
        </pc:spChg>
        <pc:spChg chg="mod">
          <ac:chgData name="Ben Mali Macfadyen" userId="a93e0931-cad7-43e3-a167-284703827bce" providerId="ADAL" clId="{95014721-625C-4002-89AE-DAB1A5715960}" dt="2026-08-05T13:49:48.547" v="2609" actId="1076"/>
          <ac:spMkLst>
            <pc:docMk/>
            <pc:sldMk cId="3056538059" sldId="603"/>
            <ac:spMk id="17" creationId="{E3EF9D4E-6CA2-6811-F1A8-AA2CC1935882}"/>
          </ac:spMkLst>
        </pc:spChg>
        <pc:spChg chg="mod">
          <ac:chgData name="Ben Mali Macfadyen" userId="a93e0931-cad7-43e3-a167-284703827bce" providerId="ADAL" clId="{95014721-625C-4002-89AE-DAB1A5715960}" dt="2026-08-04T16:04:18.983" v="748" actId="790"/>
          <ac:spMkLst>
            <pc:docMk/>
            <pc:sldMk cId="3056538059" sldId="603"/>
            <ac:spMk id="19" creationId="{35DA2B5A-8512-1D92-5258-4CFCAAF94527}"/>
          </ac:spMkLst>
        </pc:spChg>
        <pc:picChg chg="mod">
          <ac:chgData name="Ben Mali Macfadyen" userId="a93e0931-cad7-43e3-a167-284703827bce" providerId="ADAL" clId="{95014721-625C-4002-89AE-DAB1A5715960}" dt="2026-08-05T13:49:50.458" v="2610" actId="1076"/>
          <ac:picMkLst>
            <pc:docMk/>
            <pc:sldMk cId="3056538059" sldId="603"/>
            <ac:picMk id="18" creationId="{B4A91636-39DD-D02A-7111-C38C4B8BECBB}"/>
          </ac:picMkLst>
        </pc:picChg>
      </pc:sldChg>
      <pc:sldChg chg="delSp modSp add mod">
        <pc:chgData name="Ben Mali Macfadyen" userId="a93e0931-cad7-43e3-a167-284703827bce" providerId="ADAL" clId="{95014721-625C-4002-89AE-DAB1A5715960}" dt="2026-08-05T13:49:31.082" v="2606" actId="207"/>
        <pc:sldMkLst>
          <pc:docMk/>
          <pc:sldMk cId="2684928051" sldId="604"/>
        </pc:sldMkLst>
        <pc:spChg chg="mod">
          <ac:chgData name="Ben Mali Macfadyen" userId="a93e0931-cad7-43e3-a167-284703827bce" providerId="ADAL" clId="{95014721-625C-4002-89AE-DAB1A5715960}" dt="2026-08-05T13:49:23.410" v="2575" actId="207"/>
          <ac:spMkLst>
            <pc:docMk/>
            <pc:sldMk cId="2684928051" sldId="604"/>
            <ac:spMk id="14" creationId="{50C44584-34F1-D7B0-3D09-83906745D58E}"/>
          </ac:spMkLst>
        </pc:spChg>
        <pc:spChg chg="mod">
          <ac:chgData name="Ben Mali Macfadyen" userId="a93e0931-cad7-43e3-a167-284703827bce" providerId="ADAL" clId="{95014721-625C-4002-89AE-DAB1A5715960}" dt="2026-08-05T13:49:31.082" v="2606" actId="207"/>
          <ac:spMkLst>
            <pc:docMk/>
            <pc:sldMk cId="2684928051" sldId="604"/>
            <ac:spMk id="19" creationId="{752243D0-C1A6-2052-C41B-1CFE2FCC38CE}"/>
          </ac:spMkLst>
        </pc:spChg>
        <pc:spChg chg="mod">
          <ac:chgData name="Ben Mali Macfadyen" userId="a93e0931-cad7-43e3-a167-284703827bce" providerId="ADAL" clId="{95014721-625C-4002-89AE-DAB1A5715960}" dt="2026-08-05T13:49:14.410" v="2544" actId="207"/>
          <ac:spMkLst>
            <pc:docMk/>
            <pc:sldMk cId="2684928051" sldId="604"/>
            <ac:spMk id="21" creationId="{43DE5632-BBE2-8805-A22E-CA9D3C1ED5CF}"/>
          </ac:spMkLst>
        </pc:spChg>
        <pc:spChg chg="mod">
          <ac:chgData name="Ben Mali Macfadyen" userId="a93e0931-cad7-43e3-a167-284703827bce" providerId="ADAL" clId="{95014721-625C-4002-89AE-DAB1A5715960}" dt="2026-08-05T10:19:48.330" v="945"/>
          <ac:spMkLst>
            <pc:docMk/>
            <pc:sldMk cId="2684928051" sldId="604"/>
            <ac:spMk id="25" creationId="{22719CBB-2851-EE7B-1213-CCFE0D4F337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CB2A3A1-056C-43B9-ABFF-99FC3A2E6DC9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FB7EF55-2860-45FB-9DEF-2B1E1D6CD7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834318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083380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The border between the two countries is called the Demilitarised Zone (DMZ)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97644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4697C4-B18C-51EA-75F5-C8093D06D4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B057FF4C-B39A-4DBF-74FF-EF0435437CA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13EDB7F-B817-0D9C-BDD2-EC55C7AD3C7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A60C3A-1914-9AC2-78FF-8771AE447918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631630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E6508B-9A9D-5013-69BE-2D0C51E0325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771FA3FD-3E7A-AD30-E246-0BA803A733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3FD5DEF-C95C-EDB5-2F2C-61CC539923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10DB6C-0106-F9C5-77AD-82195B8FE33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097647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CDF868-1F67-E26C-DDCE-CFA0DA3C1A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E57A3CF-770E-D76A-0E3E-5B15E0EC8CE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3281EAB-DA54-C0E4-9675-035E2C08802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826B965-CC33-D44F-F9BB-9F90366C617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817659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CA27AE-E93F-65E5-B7CA-5FCDF21CCC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E18545A1-9380-FCBF-618D-48A23F99EA4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D037126-0002-57D0-6DE3-7FE7BAE161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D4BF1B9-F7AD-AADA-A29A-1B96F3D071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FB7EF55-2860-45FB-9DEF-2B1E1D6CD7D8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074697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3712FB-2563-67DC-FB35-82E32333887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AAD02CE-26D0-43FB-0EAC-E530A3E91A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7B9B749-FBFD-414A-D048-6CB834A25BF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52FFD30-8299-939B-BC2E-9F3B352664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61D3A8-CA05-4301-D11B-A126FB83E4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6732431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8C49E1-12DE-E95C-2FAB-AEBE6245F20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9C08727-4A65-BA2E-F419-9B9B17179D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69993F-1D94-1D61-DBC7-7245CEFE5E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8C8A8CB-9359-F949-A62B-0351BFF4D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13D0F7-7B42-670A-03B5-772EFF986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18425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5E0F556-777B-104C-04F8-131261A5441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A0DAE2-A21F-8B6A-7792-44BCADCF9DA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1D54638-5F58-B284-6B94-684F0BFFE1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3EEFC92-D63E-F108-9338-6CB6010A45D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6BF866-9839-264B-F7E3-9F2FAFFF66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441132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B3F71E-4FA0-C032-82A3-A1101467A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F0BF618-DCA0-8F35-E565-A27428EE082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0D4E1-8323-99A0-D02A-AC1E63C91F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604116-DF6B-914C-B9EE-03F2DC0982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7D72956-4AB1-12AB-C4F9-BB8B7B4904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2559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6F4C2D-47D1-B0DE-417A-10711A500F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CCF3AF-E0C9-8016-BB0B-7E7E208098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4EB727-DF2C-545D-2FAF-BBAD27EB8A7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BCF834-1E98-F9BE-EDCF-4555D08057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7E2438-56AF-5F0E-5CDF-D232651960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05555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A91EE2-78CD-96FA-65B5-0C5CA9CCA7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2C38233-6263-5F04-5FD7-1E7DEE36C2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5D45090-5DC1-1499-E8EA-210620863D1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4D7C99-EE32-8311-1576-802EA18074F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DDD426-4D28-93B5-B163-7EE3D1AB5A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656CEEF-DC94-1CF8-05C9-728E818C5C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4891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DCF096-0E70-9D76-7C31-94D4B7DF606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A84B02-B22B-D3BC-47FA-A31C89F781F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4F6066A-899B-05AD-EB0F-12A6DD9DD04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C855735-963B-C586-BDAE-2BC70D5FDED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91E6E82-1EBB-E28A-21FF-0A29DAE3EC5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227694-901E-3608-A3E6-6F58E35D0F6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D1AD3BAD-2059-3E48-F897-36FC1BCABB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778B884-4ECE-09C8-CCC4-BEE2FE9343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591870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6F251E-4B26-A73B-0449-2291B60A14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EEC40F3-A712-C1EC-3590-6083910188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11450E8-A634-404F-3841-2D596BAA73F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C63F3F1-FC69-42EA-25C6-F49BC52770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06733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426F71-C35A-A9F1-DA35-A21EDF528C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F9D25F06-800D-70BA-0F7D-433049867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4ED464-6596-15AD-1F6B-B6B98ACCF9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644966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F5D75F-3B1A-84E9-81F8-DE92B726EB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9978894-4932-8A8C-0128-93C810A498D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361F7E-C15C-C611-18BD-B5EE0CCEF39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62F1743-2A3F-1957-C7DF-605C33F707D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2217DE1-A78E-B5BF-8C1F-24DCAC126C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E095EE1-5A44-62A2-DFA5-F543B77DFA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5406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72F124-A755-128B-A94D-8FAC25B48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D6A4AD7-4C4A-D7E5-3BAA-246168C5EF0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91F82C0-E1B5-79E0-C755-8F9A399B82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22FF03E-CF25-27A3-7AC1-1EFD3A9D57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5E48D3-8BDF-E759-56FB-5AF3D7DE73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805A901-4B2D-435D-2924-84DFC1A438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31365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D41E02E-1ABE-1993-587D-F4BAB415CF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981812-F271-2D36-999D-B9826DA9D5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7E2116-11F4-D7B3-DB97-7D68EA29733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9DB08DE9-9F66-43DF-9C03-5E2B497A9E52}" type="datetimeFigureOut">
              <a:rPr lang="en-GB" smtClean="0"/>
              <a:t>27/08/2026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F5EE887-9C3D-C0BC-FEB3-430844E994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6EBD107-1587-596A-39F0-7C0BA7CEC31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DC8F3AB-DFD2-479C-968C-1B27F937F52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493460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png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g"/><Relationship Id="rId3" Type="http://schemas.openxmlformats.org/officeDocument/2006/relationships/image" Target="../media/image33.jpeg"/><Relationship Id="rId7" Type="http://schemas.openxmlformats.org/officeDocument/2006/relationships/image" Target="../media/image37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6.jpg"/><Relationship Id="rId11" Type="http://schemas.openxmlformats.org/officeDocument/2006/relationships/image" Target="../media/image41.jpg"/><Relationship Id="rId5" Type="http://schemas.openxmlformats.org/officeDocument/2006/relationships/image" Target="../media/image35.png"/><Relationship Id="rId10" Type="http://schemas.openxmlformats.org/officeDocument/2006/relationships/image" Target="../media/image40.jpg"/><Relationship Id="rId4" Type="http://schemas.openxmlformats.org/officeDocument/2006/relationships/image" Target="../media/image34.jpg"/><Relationship Id="rId9" Type="http://schemas.openxmlformats.org/officeDocument/2006/relationships/image" Target="../media/image39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7.jpg"/><Relationship Id="rId7" Type="http://schemas.openxmlformats.org/officeDocument/2006/relationships/image" Target="../media/image4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10" Type="http://schemas.openxmlformats.org/officeDocument/2006/relationships/image" Target="../media/image15.png"/><Relationship Id="rId4" Type="http://schemas.openxmlformats.org/officeDocument/2006/relationships/image" Target="../media/image42.jpeg"/><Relationship Id="rId9" Type="http://schemas.openxmlformats.org/officeDocument/2006/relationships/image" Target="../media/image4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23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openxmlformats.org/officeDocument/2006/relationships/image" Target="../media/image10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11.png"/><Relationship Id="rId10" Type="http://schemas.openxmlformats.org/officeDocument/2006/relationships/image" Target="../media/image17.jpeg"/><Relationship Id="rId4" Type="http://schemas.openxmlformats.org/officeDocument/2006/relationships/image" Target="../media/image12.jpe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0.jpeg"/><Relationship Id="rId4" Type="http://schemas.openxmlformats.org/officeDocument/2006/relationships/image" Target="../media/image19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3A424831-21F2-9861-9E06-8E0B8AC85E2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131A485-40B7-A686-3A27-2EF8D1916BB9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3BCD0E5-1C3B-4F72-7169-2DB56DDF2579}"/>
              </a:ext>
            </a:extLst>
          </p:cNvPr>
          <p:cNvSpPr txBox="1"/>
          <p:nvPr/>
        </p:nvSpPr>
        <p:spPr>
          <a:xfrm>
            <a:off x="7012932" y="859063"/>
            <a:ext cx="4629566" cy="5262979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16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Key Vocabulary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Similar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when things match or are alike.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Different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when things are not the same.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Special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something important or lovely about a person.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Features 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– parts of the face used for sensing the world and showing feelings.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Friend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someone we can be kind and welcoming to. 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Portrait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a picture of a person.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Self-portrait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a picture an artist makes of themselves.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Kindness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treating people with care.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Peace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when people feel safe and can live well together.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Border 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– a boundary between two places. 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EA31EFED-26AF-F4A8-D8D8-A4FFB00B9FC6}"/>
              </a:ext>
            </a:extLst>
          </p:cNvPr>
          <p:cNvGrpSpPr/>
          <p:nvPr/>
        </p:nvGrpSpPr>
        <p:grpSpPr>
          <a:xfrm>
            <a:off x="545780" y="-1298767"/>
            <a:ext cx="5962777" cy="7769241"/>
            <a:chOff x="545780" y="-1298767"/>
            <a:chExt cx="5962777" cy="7769241"/>
          </a:xfrm>
        </p:grpSpPr>
        <p:pic>
          <p:nvPicPr>
            <p:cNvPr id="16" name="내용 개체 틀 4">
              <a:extLst>
                <a:ext uri="{FF2B5EF4-FFF2-40B4-BE49-F238E27FC236}">
                  <a16:creationId xmlns:a16="http://schemas.microsoft.com/office/drawing/2014/main" id="{AB200303-FDD1-EDE6-BDC0-BF6A3F64347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D038D77E-4261-1E7B-B42D-88A7C1BD22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000" i="1" dirty="0">
                  <a:latin typeface="Poppins" panose="00000500000000000000" pitchFamily="2" charset="0"/>
                  <a:cs typeface="Poppins" panose="00000500000000000000" pitchFamily="2" charset="0"/>
                </a:rPr>
                <a:t>	What is something you could do with a new friend?</a:t>
              </a:r>
            </a:p>
          </p:txBody>
        </p:sp>
        <p:sp>
          <p:nvSpPr>
            <p:cNvPr id="18" name="Rectangle 3">
              <a:extLst>
                <a:ext uri="{FF2B5EF4-FFF2-40B4-BE49-F238E27FC236}">
                  <a16:creationId xmlns:a16="http://schemas.microsoft.com/office/drawing/2014/main" id="{FD9A557B-93AF-B8F3-955B-956BD90B2B8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400" dirty="0">
                  <a:latin typeface="Poppins" panose="00000500000000000000" pitchFamily="2" charset="0"/>
                  <a:cs typeface="Poppins" panose="00000500000000000000" pitchFamily="2" charset="0"/>
                </a:rPr>
                <a:t>Session 1</a:t>
              </a:r>
            </a:p>
          </p:txBody>
        </p:sp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8FD0F903-27AE-86C4-4536-6884C24A90D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D51865BB-5F8E-53D6-4074-CDC40EEC41B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45780" y="-1298767"/>
              <a:ext cx="3780149" cy="3941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75803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983224-8149-395E-DC9D-BE61080B35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CD97EAC-FCFA-DCB1-5721-9EB66D0E77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41DF1F-F4CB-3CC3-259E-E14C55E8881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C96C042-EF60-E4A0-76B7-48FB8E67660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796652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US" altLang="en-US" sz="2400" dirty="0">
                <a:latin typeface="Poppins" panose="00000500000000000000" pitchFamily="2" charset="0"/>
                <a:cs typeface="Poppins" panose="00000500000000000000" pitchFamily="2" charset="0"/>
              </a:rPr>
              <a:t>Trans-local Exhibitions</a:t>
            </a:r>
          </a:p>
        </p:txBody>
      </p:sp>
      <p:pic>
        <p:nvPicPr>
          <p:cNvPr id="8" name="Picture 2">
            <a:extLst>
              <a:ext uri="{FF2B5EF4-FFF2-40B4-BE49-F238E27FC236}">
                <a16:creationId xmlns:a16="http://schemas.microsoft.com/office/drawing/2014/main" id="{3E656CAD-E32B-798E-CFEA-E19367CD4B7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1"/>
          <a:stretch>
            <a:fillRect/>
          </a:stretch>
        </p:blipFill>
        <p:spPr bwMode="auto">
          <a:xfrm>
            <a:off x="588780" y="3556115"/>
            <a:ext cx="317695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50C44584-34F1-D7B0-3D09-83906745D58E}"/>
              </a:ext>
            </a:extLst>
          </p:cNvPr>
          <p:cNvSpPr txBox="1"/>
          <p:nvPr/>
        </p:nvSpPr>
        <p:spPr>
          <a:xfrm>
            <a:off x="588780" y="3218756"/>
            <a:ext cx="3300287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Friends House, London, U.K.</a:t>
            </a:r>
          </a:p>
        </p:txBody>
      </p:sp>
      <p:pic>
        <p:nvPicPr>
          <p:cNvPr id="9" name="Picture 2">
            <a:extLst>
              <a:ext uri="{FF2B5EF4-FFF2-40B4-BE49-F238E27FC236}">
                <a16:creationId xmlns:a16="http://schemas.microsoft.com/office/drawing/2014/main" id="{93B1E811-49BB-FB4B-163C-07EBC161539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781" y="550135"/>
            <a:ext cx="3176955" cy="26330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BB1413A1-D968-19EA-6B12-37734B6A21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2067" y="555141"/>
            <a:ext cx="3164876" cy="26229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B017E6E8-E60B-8C5C-3C66-B0EAE4FF30B2}"/>
              </a:ext>
            </a:extLst>
          </p:cNvPr>
          <p:cNvSpPr/>
          <p:nvPr/>
        </p:nvSpPr>
        <p:spPr>
          <a:xfrm>
            <a:off x="8412067" y="3556115"/>
            <a:ext cx="3164876" cy="263301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9900" dirty="0">
                <a:solidFill>
                  <a:schemeClr val="tx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?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52243D0-C1A6-2052-C41B-1CFE2FCC38CE}"/>
              </a:ext>
            </a:extLst>
          </p:cNvPr>
          <p:cNvSpPr txBox="1"/>
          <p:nvPr/>
        </p:nvSpPr>
        <p:spPr>
          <a:xfrm>
            <a:off x="399712" y="6225677"/>
            <a:ext cx="3678421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l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United Nations Headquarters, New York, U.S.A.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43DE5632-BBE2-8805-A22E-CA9D3C1ED5CF}"/>
              </a:ext>
            </a:extLst>
          </p:cNvPr>
          <p:cNvSpPr txBox="1"/>
          <p:nvPr/>
        </p:nvSpPr>
        <p:spPr>
          <a:xfrm>
            <a:off x="8344361" y="3228628"/>
            <a:ext cx="3300287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Cape Town, South Africa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A4602E6-58E2-0537-E1D4-14FCC28B5C7D}"/>
              </a:ext>
            </a:extLst>
          </p:cNvPr>
          <p:cNvSpPr txBox="1"/>
          <p:nvPr/>
        </p:nvSpPr>
        <p:spPr>
          <a:xfrm>
            <a:off x="8344361" y="5741281"/>
            <a:ext cx="3300287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base">
              <a:buNone/>
            </a:pPr>
            <a:r>
              <a:rPr lang="en-GB" sz="1200" dirty="0">
                <a:effectLst/>
                <a:latin typeface="Poppins" panose="00000500000000000000" pitchFamily="2" charset="0"/>
                <a:cs typeface="Poppins" panose="00000500000000000000" pitchFamily="2" charset="0"/>
              </a:rPr>
              <a:t>Artwork from Britain will join the global exhibitions from 2027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22719CBB-2851-EE7B-1213-CCFE0D4F3377}"/>
              </a:ext>
            </a:extLst>
          </p:cNvPr>
          <p:cNvSpPr txBox="1"/>
          <p:nvPr/>
        </p:nvSpPr>
        <p:spPr>
          <a:xfrm>
            <a:off x="4102361" y="1557966"/>
            <a:ext cx="4028706" cy="92333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en-GB" i="1" dirty="0"/>
              <a:t>If you could send your self-portrait anywhere in the world, where would you like it to go?</a:t>
            </a:r>
            <a:r>
              <a:rPr lang="en-GB" dirty="0"/>
              <a:t> 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36CE97EE-B8FF-4CDA-4665-3E0E36E8E8C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713"/>
          <a:stretch>
            <a:fillRect/>
          </a:stretch>
        </p:blipFill>
        <p:spPr>
          <a:xfrm>
            <a:off x="4102361" y="3034626"/>
            <a:ext cx="4028706" cy="2622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492805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B8EC57-3BCE-0696-06A2-26001596FF7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17F41E3-4DC6-B3E4-2693-037408A928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52E3C9C-4491-A526-3859-0FCAD96CB90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52FA589-807A-BC27-DF58-822D643A354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Partner Portrait Drawing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0E43F8E6-CE54-5250-A41B-08DFD1496A5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58744" y="1915806"/>
            <a:ext cx="4838281" cy="362871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8AD2B52-9B05-37B4-ACD3-BCDEEDB79EE0}"/>
              </a:ext>
            </a:extLst>
          </p:cNvPr>
          <p:cNvSpPr txBox="1"/>
          <p:nvPr/>
        </p:nvSpPr>
        <p:spPr>
          <a:xfrm>
            <a:off x="6372936" y="1657512"/>
            <a:ext cx="4197528" cy="2800767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algn="ctr" fontAlgn="base"/>
            <a:r>
              <a:rPr lang="en-GB" sz="1600" i="1" dirty="0"/>
              <a:t>Sit opposite your partner.</a:t>
            </a:r>
          </a:p>
          <a:p>
            <a:pPr algn="ctr" fontAlgn="base"/>
            <a:r>
              <a:rPr lang="en-GB" sz="1600" i="1" dirty="0"/>
              <a:t>Take time to notice – 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Where is the light coming from?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What shape is their face?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How much of them will you include on the paper?</a:t>
            </a:r>
          </a:p>
          <a:p>
            <a:pPr algn="ctr" fontAlgn="base"/>
            <a:endParaRPr lang="en-GB" sz="1600" i="1" dirty="0"/>
          </a:p>
          <a:p>
            <a:pPr algn="ctr" fontAlgn="base"/>
            <a:r>
              <a:rPr lang="en-GB" sz="1600" i="1" dirty="0"/>
              <a:t>Does the person look happy or calm?</a:t>
            </a:r>
          </a:p>
        </p:txBody>
      </p:sp>
    </p:spTree>
    <p:extLst>
      <p:ext uri="{BB962C8B-B14F-4D97-AF65-F5344CB8AC3E}">
        <p14:creationId xmlns:p14="http://schemas.microsoft.com/office/powerpoint/2010/main" val="678254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6CD6CE6-56B0-6F13-DE07-8EF8CF4FEB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E394558A-F7FB-F60A-565D-9B5ADB457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F0530CF-9236-5B0F-A026-3F2F1ED19908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AC819A6-E826-CFAF-F64B-100F16250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57161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39C52A5-65CE-8C73-ADB7-665BE049190B}"/>
              </a:ext>
            </a:extLst>
          </p:cNvPr>
          <p:cNvSpPr txBox="1"/>
          <p:nvPr/>
        </p:nvSpPr>
        <p:spPr>
          <a:xfrm>
            <a:off x="1872206" y="2274837"/>
            <a:ext cx="3329824" cy="2308324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How did it feel to draw your partner carefully?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</a:t>
            </a:r>
          </a:p>
          <a:p>
            <a:pPr fontAlgn="base"/>
            <a:endParaRPr lang="en-GB" noProof="0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fontAlgn="base"/>
            <a:r>
              <a:rPr lang="en-GB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How did it feel when someone drew you?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</a:t>
            </a:r>
          </a:p>
          <a:p>
            <a:pPr fontAlgn="base"/>
            <a:endParaRPr lang="en-GB" noProof="0" dirty="0">
              <a:latin typeface="Roboto Light" panose="02000000000000000000" pitchFamily="2" charset="0"/>
              <a:ea typeface="Roboto Light" panose="02000000000000000000" pitchFamily="2" charset="0"/>
            </a:endParaRPr>
          </a:p>
          <a:p>
            <a:pPr fontAlgn="base"/>
            <a:r>
              <a:rPr lang="en-GB" i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What will help you draw yourself next time?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40A39C-4F79-170C-6ADA-216A99AF6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6433538" y="1748856"/>
            <a:ext cx="4838281" cy="3628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722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5544913-6EDB-2875-7E1A-FAF5FDD8CA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3DC6A3F-25F0-A94F-FC80-ECA52D0BF5E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485CC1C-4D86-753A-BECC-59A3E714E08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9E4D8D1-73A9-C547-D986-278D7A87DF1F}"/>
              </a:ext>
            </a:extLst>
          </p:cNvPr>
          <p:cNvSpPr txBox="1"/>
          <p:nvPr/>
        </p:nvSpPr>
        <p:spPr>
          <a:xfrm>
            <a:off x="7012932" y="1197618"/>
            <a:ext cx="4550418" cy="446276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400" b="1" noProof="0" dirty="0">
                <a:latin typeface="Roboto Light" panose="02000000000000000000" pitchFamily="2" charset="0"/>
                <a:ea typeface="Roboto Light" panose="02000000000000000000" pitchFamily="2" charset="0"/>
                <a:cs typeface="Poppins Light" panose="00000400000000000000" pitchFamily="2" charset="0"/>
              </a:rPr>
              <a:t>Key Vocabulary</a:t>
            </a:r>
          </a:p>
          <a:p>
            <a:pPr lvl="0">
              <a:spcAft>
                <a:spcPts val="600"/>
              </a:spcAft>
            </a:pPr>
            <a:endParaRPr lang="en-GB" sz="900" b="1" noProof="0" dirty="0">
              <a:latin typeface="Roboto Light" panose="02000000000000000000" pitchFamily="2" charset="0"/>
              <a:ea typeface="Roboto Light" panose="02000000000000000000" pitchFamily="2" charset="0"/>
              <a:cs typeface="Poppins Light" panose="00000400000000000000" pitchFamily="2" charset="0"/>
            </a:endParaRP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Look carefully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to notice details before drawing.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Line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a mark made by a pencil, pen or brush.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Shape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the outline of something.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Texture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how something looks or feels, such as curly hair, smooth skin or soft fabric.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Shading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making parts of a drawing lighter or darker.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Background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what is behind the person in a picture. </a:t>
            </a:r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762691B6-68E1-B8F4-C5AA-C79E7EBE2A53}"/>
              </a:ext>
            </a:extLst>
          </p:cNvPr>
          <p:cNvGrpSpPr/>
          <p:nvPr/>
        </p:nvGrpSpPr>
        <p:grpSpPr>
          <a:xfrm>
            <a:off x="545780" y="-1298767"/>
            <a:ext cx="5962777" cy="7769241"/>
            <a:chOff x="545780" y="-1298767"/>
            <a:chExt cx="5962777" cy="7769241"/>
          </a:xfrm>
        </p:grpSpPr>
        <p:pic>
          <p:nvPicPr>
            <p:cNvPr id="14" name="내용 개체 틀 4">
              <a:extLst>
                <a:ext uri="{FF2B5EF4-FFF2-40B4-BE49-F238E27FC236}">
                  <a16:creationId xmlns:a16="http://schemas.microsoft.com/office/drawing/2014/main" id="{41D68B9D-79CD-415B-25C2-D713E904C6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5" name="Rectangle 3">
              <a:extLst>
                <a:ext uri="{FF2B5EF4-FFF2-40B4-BE49-F238E27FC236}">
                  <a16:creationId xmlns:a16="http://schemas.microsoft.com/office/drawing/2014/main" id="{A3A2B14A-7F8D-FE70-9C83-B2EF9578B0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1800" i="1" dirty="0">
                  <a:latin typeface="Poppins" panose="00000500000000000000" pitchFamily="2" charset="0"/>
                  <a:cs typeface="Poppins" panose="00000500000000000000" pitchFamily="2" charset="0"/>
                </a:rPr>
                <a:t>	What are some things that are similar about all of us?</a:t>
              </a:r>
            </a:p>
          </p:txBody>
        </p:sp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D388AECF-75B8-CD1B-4456-35B7DC878319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400" dirty="0">
                  <a:latin typeface="Poppins" panose="00000500000000000000" pitchFamily="2" charset="0"/>
                  <a:cs typeface="Poppins" panose="00000500000000000000" pitchFamily="2" charset="0"/>
                </a:rPr>
                <a:t>Session 2</a:t>
              </a:r>
            </a:p>
          </p:txBody>
        </p:sp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3889CE4F-2F13-AFAF-2695-9893B795000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04F572D2-6985-D764-4E62-D66BC4AA505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45780" y="-1298767"/>
              <a:ext cx="3780149" cy="3941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903769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1F5FB07-315A-339B-88B9-0D9CC49B88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685D58C8-8C96-8E30-6D11-81789AF278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7D7F4FE-0CBC-1CA8-0270-C959B2D43ED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54CA33BD-11CC-AADE-E44B-DF16BC354B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4" y="627096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What Makes a Good Portrait?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E479229A-E099-9B74-5455-59BE78242CC3}"/>
              </a:ext>
            </a:extLst>
          </p:cNvPr>
          <p:cNvSpPr/>
          <p:nvPr/>
        </p:nvSpPr>
        <p:spPr>
          <a:xfrm>
            <a:off x="4988770" y="2321770"/>
            <a:ext cx="2214458" cy="2214458"/>
          </a:xfrm>
          <a:prstGeom prst="ellipse">
            <a:avLst/>
          </a:prstGeom>
          <a:solidFill>
            <a:srgbClr val="D6EAD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ts val="1200"/>
              </a:spcBef>
            </a:pPr>
            <a:endParaRPr lang="en-GB" sz="200" i="1" noProof="0" dirty="0">
              <a:solidFill>
                <a:schemeClr val="tx1"/>
              </a:solidFill>
            </a:endParaRPr>
          </a:p>
          <a:p>
            <a:pPr algn="ctr">
              <a:spcBef>
                <a:spcPts val="1200"/>
              </a:spcBef>
            </a:pPr>
            <a:r>
              <a:rPr lang="en-GB" i="1" noProof="0" dirty="0">
                <a:solidFill>
                  <a:schemeClr val="tx1"/>
                </a:solidFill>
              </a:rPr>
              <a:t>How can we draw amazing self-portraits?</a:t>
            </a:r>
            <a:endParaRPr lang="en-GB" noProof="0" dirty="0">
              <a:solidFill>
                <a:schemeClr val="tx1"/>
              </a:solidFill>
            </a:endParaRPr>
          </a:p>
          <a:p>
            <a:pPr algn="ctr"/>
            <a:endParaRPr lang="en-GB" noProof="0" dirty="0">
              <a:solidFill>
                <a:schemeClr val="tx1"/>
              </a:solidFill>
            </a:endParaRP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5E7C80-31D7-EE3B-B85F-9A334F4342E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3548928">
            <a:off x="3458785" y="1504110"/>
            <a:ext cx="1773116" cy="114116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B42A342-BFB9-22B6-311E-5E45CEC639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707003">
            <a:off x="3091916" y="2675212"/>
            <a:ext cx="1773116" cy="1141163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BCD79DD0-702B-4416-F5E2-F5FEDD9BA60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>
            <a:off x="3458785" y="4032633"/>
            <a:ext cx="1773116" cy="1141163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0529FB72-E510-676C-D81A-226F278902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8051072" flipH="1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E760D846-B3EC-A2EF-1A88-402944DE155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9926176" flipH="1">
            <a:off x="7449810" y="2799500"/>
            <a:ext cx="1773116" cy="114116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C18F0183-EB63-4B55-1809-4B2E5A547ED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flipH="1">
            <a:off x="7158622" y="4111097"/>
            <a:ext cx="1773116" cy="11411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5CE679-7BC1-EB2B-1646-9193229AFA9D}"/>
              </a:ext>
            </a:extLst>
          </p:cNvPr>
          <p:cNvSpPr txBox="1"/>
          <p:nvPr/>
        </p:nvSpPr>
        <p:spPr>
          <a:xfrm>
            <a:off x="613958" y="666603"/>
            <a:ext cx="2420072" cy="923330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noProof="0" dirty="0"/>
              <a:t>What did you notice when you drew your partner carefully?</a:t>
            </a:r>
            <a:endParaRPr lang="en-GB" noProof="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8497632-67CD-DB9D-FA58-7ED89FC93CED}"/>
              </a:ext>
            </a:extLst>
          </p:cNvPr>
          <p:cNvSpPr txBox="1"/>
          <p:nvPr/>
        </p:nvSpPr>
        <p:spPr>
          <a:xfrm>
            <a:off x="9146550" y="564573"/>
            <a:ext cx="2420072" cy="646331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noProof="0" dirty="0"/>
              <a:t>What could you try next time?</a:t>
            </a:r>
            <a:endParaRPr lang="en-GB" noProof="0" dirty="0"/>
          </a:p>
        </p:txBody>
      </p:sp>
    </p:spTree>
    <p:extLst>
      <p:ext uri="{BB962C8B-B14F-4D97-AF65-F5344CB8AC3E}">
        <p14:creationId xmlns:p14="http://schemas.microsoft.com/office/powerpoint/2010/main" val="236615048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551B48-8D78-66BC-91BD-1B718F97E5A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D3F14FC-E488-52B6-16D1-59AFE8CF073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78857357-8CD0-C66E-3FF8-689BD24187CA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2CAE6B91-FE24-FAA1-3E86-ACCDDAFF362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541793" y="3148261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Artists by Artists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3AEFBC1-9DEA-E23E-1E52-8A057A77F5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65883" y="3022357"/>
            <a:ext cx="2153667" cy="294820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5909B99-6974-DD67-3899-DA94B961CAE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558" y="3978568"/>
            <a:ext cx="3285412" cy="1991998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13EC36D-78E7-0C79-4015-EDC5360FF4C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12" r="32483"/>
          <a:stretch>
            <a:fillRect/>
          </a:stretch>
        </p:blipFill>
        <p:spPr>
          <a:xfrm>
            <a:off x="602558" y="518326"/>
            <a:ext cx="2307461" cy="299727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9AF1B36-C3FD-D0F4-6604-275F7F47195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2563" y="3949271"/>
            <a:ext cx="1690761" cy="19893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A5A16547-AB16-90FC-BAF6-402032666BF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3291" y="536357"/>
            <a:ext cx="1614652" cy="200827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AF1F070-3232-0DCD-C3AE-B2F1A8391EC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30"/>
          <a:stretch>
            <a:fillRect/>
          </a:stretch>
        </p:blipFill>
        <p:spPr>
          <a:xfrm>
            <a:off x="8180030" y="518326"/>
            <a:ext cx="1331529" cy="201098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3421D09-D12B-EB08-C623-D0913476F6B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5" t="1875" r="3296" b="2090"/>
          <a:stretch>
            <a:fillRect/>
          </a:stretch>
        </p:blipFill>
        <p:spPr>
          <a:xfrm>
            <a:off x="10328224" y="3957619"/>
            <a:ext cx="1278188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38A49D4-1924-103C-ACBD-B3C3D739C0C3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8495" y="3939611"/>
            <a:ext cx="1516186" cy="198410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DF253799-F01D-83F6-A4FA-4292F4A46B69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389" y="531332"/>
            <a:ext cx="1544744" cy="2004331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697C9A9E-0F36-1663-1DC7-F71E991B5A00}"/>
              </a:ext>
            </a:extLst>
          </p:cNvPr>
          <p:cNvSpPr txBox="1"/>
          <p:nvPr/>
        </p:nvSpPr>
        <p:spPr>
          <a:xfrm>
            <a:off x="3443157" y="2585043"/>
            <a:ext cx="173659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Yayoi Kusama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689E1CDA-1D5B-5EED-D8EB-7565F61B6F37}"/>
              </a:ext>
            </a:extLst>
          </p:cNvPr>
          <p:cNvSpPr txBox="1"/>
          <p:nvPr/>
        </p:nvSpPr>
        <p:spPr>
          <a:xfrm>
            <a:off x="10175604" y="5982325"/>
            <a:ext cx="16917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Jean Paul Basquiat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780860E2-A921-781C-59AE-669F76E88903}"/>
              </a:ext>
            </a:extLst>
          </p:cNvPr>
          <p:cNvSpPr txBox="1"/>
          <p:nvPr/>
        </p:nvSpPr>
        <p:spPr>
          <a:xfrm>
            <a:off x="1220124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Egon Schile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C73673F6-91E6-E55C-D0D3-867D573CAA23}"/>
              </a:ext>
            </a:extLst>
          </p:cNvPr>
          <p:cNvSpPr txBox="1"/>
          <p:nvPr/>
        </p:nvSpPr>
        <p:spPr>
          <a:xfrm>
            <a:off x="4262891" y="609218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Elaine de Kooning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DB1556CA-D197-BF07-800C-30547EA00873}"/>
              </a:ext>
            </a:extLst>
          </p:cNvPr>
          <p:cNvSpPr txBox="1"/>
          <p:nvPr/>
        </p:nvSpPr>
        <p:spPr>
          <a:xfrm>
            <a:off x="8357072" y="5975169"/>
            <a:ext cx="20502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Samuel Joseph Brown Jr.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1A04A2-2BEF-385C-706C-22E6A46CF994}"/>
              </a:ext>
            </a:extLst>
          </p:cNvPr>
          <p:cNvSpPr txBox="1"/>
          <p:nvPr/>
        </p:nvSpPr>
        <p:spPr>
          <a:xfrm>
            <a:off x="7913492" y="2583309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Milos Reindl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B2E18BEE-4532-7B3E-C8B8-B3F2A629D51C}"/>
              </a:ext>
            </a:extLst>
          </p:cNvPr>
          <p:cNvSpPr txBox="1"/>
          <p:nvPr/>
        </p:nvSpPr>
        <p:spPr>
          <a:xfrm>
            <a:off x="6702563" y="6003108"/>
            <a:ext cx="1871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Gergana </a:t>
            </a:r>
            <a:r>
              <a:rPr lang="en-GB" sz="1600" noProof="0" dirty="0" err="1"/>
              <a:t>Balabanova</a:t>
            </a:r>
            <a:endParaRPr lang="en-GB" sz="1600" noProof="0" dirty="0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CD370885-F9D6-6CAE-915F-386866F7B265}"/>
              </a:ext>
            </a:extLst>
          </p:cNvPr>
          <p:cNvSpPr txBox="1"/>
          <p:nvPr/>
        </p:nvSpPr>
        <p:spPr>
          <a:xfrm>
            <a:off x="5715477" y="2568494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Lee Simonson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820505C-7BB9-4C58-2D25-0C7CC1C9052D}"/>
              </a:ext>
            </a:extLst>
          </p:cNvPr>
          <p:cNvSpPr txBox="1"/>
          <p:nvPr/>
        </p:nvSpPr>
        <p:spPr>
          <a:xfrm>
            <a:off x="9939680" y="471769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line</a:t>
            </a:r>
            <a:endParaRPr lang="en-GB" sz="2000" u="sng" noProof="0" dirty="0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FEA9F872-DE06-C2F3-E386-06F955881EC2}"/>
              </a:ext>
            </a:extLst>
          </p:cNvPr>
          <p:cNvSpPr txBox="1"/>
          <p:nvPr/>
        </p:nvSpPr>
        <p:spPr>
          <a:xfrm>
            <a:off x="9951726" y="931944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shape</a:t>
            </a:r>
            <a:endParaRPr lang="en-GB" sz="2000" u="sng" noProof="0" dirty="0"/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CF16AA1F-F604-BD13-AC4A-60B8287A81C8}"/>
              </a:ext>
            </a:extLst>
          </p:cNvPr>
          <p:cNvSpPr txBox="1"/>
          <p:nvPr/>
        </p:nvSpPr>
        <p:spPr>
          <a:xfrm>
            <a:off x="9963772" y="1855055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shading</a:t>
            </a:r>
            <a:endParaRPr lang="en-GB" sz="2000" u="sng" noProof="0" dirty="0"/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3017A85F-CBB8-8B5E-83CF-B91BAAA4C5B7}"/>
              </a:ext>
            </a:extLst>
          </p:cNvPr>
          <p:cNvSpPr txBox="1"/>
          <p:nvPr/>
        </p:nvSpPr>
        <p:spPr>
          <a:xfrm>
            <a:off x="9951726" y="1400126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texture</a:t>
            </a:r>
            <a:endParaRPr lang="en-GB" sz="2000" u="sng" noProof="0" dirty="0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958BC3E6-54A0-79C9-2719-ABC4F67240AF}"/>
              </a:ext>
            </a:extLst>
          </p:cNvPr>
          <p:cNvSpPr txBox="1"/>
          <p:nvPr/>
        </p:nvSpPr>
        <p:spPr>
          <a:xfrm>
            <a:off x="731148" y="3579780"/>
            <a:ext cx="20502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1600" noProof="0" dirty="0"/>
              <a:t>Frida Kahlo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C061FB6-FEDA-B021-A273-8E1DB10C5E83}"/>
              </a:ext>
            </a:extLst>
          </p:cNvPr>
          <p:cNvSpPr txBox="1"/>
          <p:nvPr/>
        </p:nvSpPr>
        <p:spPr>
          <a:xfrm>
            <a:off x="9963772" y="2334437"/>
            <a:ext cx="1704490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background</a:t>
            </a:r>
            <a:endParaRPr lang="en-GB" sz="2000" u="sng" noProof="0" dirty="0"/>
          </a:p>
        </p:txBody>
      </p:sp>
    </p:spTree>
    <p:extLst>
      <p:ext uri="{BB962C8B-B14F-4D97-AF65-F5344CB8AC3E}">
        <p14:creationId xmlns:p14="http://schemas.microsoft.com/office/powerpoint/2010/main" val="231353961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4B3975-C6DD-FF9B-8B10-2D439B56DC3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3E8F4DC2-38CC-735D-A022-5E594CB082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E5CF53A-B1D7-68C9-C221-819CF603030B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DBDB0CB2-70CB-53DE-49D6-0E0272393E3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1 - Sketch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C160556-2B98-B121-4717-545D71B6EE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9264" y="1187777"/>
            <a:ext cx="2402319" cy="180173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E9B389-AAA5-62D9-6549-2C31C57A8E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4812557" y="3468753"/>
            <a:ext cx="3198888" cy="2399166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0C8FCA7-3433-21D8-3384-86E7AFD2D66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223626" y="2527424"/>
            <a:ext cx="3230263" cy="371763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9862EDD1-89E5-4971-FBE6-DFE8AAFA6B2D}"/>
              </a:ext>
            </a:extLst>
          </p:cNvPr>
          <p:cNvSpPr txBox="1"/>
          <p:nvPr/>
        </p:nvSpPr>
        <p:spPr>
          <a:xfrm>
            <a:off x="8223625" y="1424732"/>
            <a:ext cx="3230263" cy="738664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400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“I paint self-portraits… because I am the person I know best”</a:t>
            </a:r>
          </a:p>
          <a:p>
            <a:pPr algn="ctr"/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- Frida Kahlo</a:t>
            </a: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0" name="Picture 9" descr="100 Self-Portrait Drawings from 1484 to Today">
            <a:extLst>
              <a:ext uri="{FF2B5EF4-FFF2-40B4-BE49-F238E27FC236}">
                <a16:creationId xmlns:a16="http://schemas.microsoft.com/office/drawing/2014/main" id="{DC76467E-70D2-B36A-C1E5-31CB0361C31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16664" y="632172"/>
            <a:ext cx="1852204" cy="2796828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437B9CB9-825D-650D-EF63-7528FA507C55}"/>
              </a:ext>
            </a:extLst>
          </p:cNvPr>
          <p:cNvSpPr txBox="1"/>
          <p:nvPr/>
        </p:nvSpPr>
        <p:spPr>
          <a:xfrm>
            <a:off x="2678950" y="1661575"/>
            <a:ext cx="2158270" cy="1107996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100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Many artists sketch before painting – it helps plan and map out before getting colourful! This is a sketch by the Dutch artist Vincent Van Gogh.</a:t>
            </a:r>
            <a:endParaRPr lang="en-GB" sz="11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6C4DE1E3-031B-6F02-6A02-3F666F84DE0C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5364" t="4896" r="5450" b="5331"/>
          <a:stretch>
            <a:fillRect/>
          </a:stretch>
        </p:blipFill>
        <p:spPr>
          <a:xfrm>
            <a:off x="616663" y="3998305"/>
            <a:ext cx="1852205" cy="226947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4C7BBD4D-B68B-C52E-014D-167977B2DFA8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278025" y="3468753"/>
            <a:ext cx="3198886" cy="2399165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245D0975-3015-340A-FAA2-8BD177ED0107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35" t="68167" r="-45" b="1642"/>
          <a:stretch>
            <a:fillRect/>
          </a:stretch>
        </p:blipFill>
        <p:spPr>
          <a:xfrm rot="17513129">
            <a:off x="93502" y="2680342"/>
            <a:ext cx="1773116" cy="11411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14721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C2434CD-75FF-C5CA-B060-FE44EC3D46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717F7639-377F-799F-FFE9-8044EC65BB4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3029891-98D0-B3EB-FA13-F9B37B795856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C80A0D5-ADEC-FBC9-EAF3-4E36440B8AE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61753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799123EE-7AA4-96EF-9244-4E84C5EE404D}"/>
              </a:ext>
            </a:extLst>
          </p:cNvPr>
          <p:cNvSpPr txBox="1"/>
          <p:nvPr/>
        </p:nvSpPr>
        <p:spPr>
          <a:xfrm>
            <a:off x="1947864" y="2423752"/>
            <a:ext cx="2844026" cy="2308324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noProof="0" dirty="0"/>
              <a:t>What detail did you add to show something about you?</a:t>
            </a:r>
            <a:r>
              <a:rPr lang="en-GB" noProof="0" dirty="0"/>
              <a:t> </a:t>
            </a:r>
          </a:p>
          <a:p>
            <a:pPr fontAlgn="base"/>
            <a:endParaRPr lang="en-GB" noProof="0" dirty="0"/>
          </a:p>
          <a:p>
            <a:pPr fontAlgn="base"/>
            <a:r>
              <a:rPr lang="en-GB" i="1" noProof="0" dirty="0"/>
              <a:t>What was tricky today?</a:t>
            </a:r>
          </a:p>
          <a:p>
            <a:pPr fontAlgn="base"/>
            <a:r>
              <a:rPr lang="en-GB" noProof="0" dirty="0"/>
              <a:t> </a:t>
            </a:r>
          </a:p>
          <a:p>
            <a:pPr fontAlgn="base"/>
            <a:r>
              <a:rPr lang="en-GB" i="1" noProof="0" dirty="0"/>
              <a:t>What helped you keep going?</a:t>
            </a:r>
            <a:r>
              <a:rPr lang="en-GB" noProof="0" dirty="0"/>
              <a:t> 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CCA0432-05CE-143A-6A98-765739D46A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7106059" y="2572319"/>
            <a:ext cx="3198886" cy="2399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446630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B25E76-3AEB-F137-AA52-FA85CCAED93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BA888A2-20D4-2DF9-755F-F553790112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6D4B77F6-960A-5B3A-C931-D20DFBEA47BE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CC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1E2F9EC-024D-C45E-5E7F-E90F1B1303D8}"/>
              </a:ext>
            </a:extLst>
          </p:cNvPr>
          <p:cNvSpPr txBox="1"/>
          <p:nvPr/>
        </p:nvSpPr>
        <p:spPr>
          <a:xfrm>
            <a:off x="7012932" y="1050304"/>
            <a:ext cx="4550418" cy="418576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lvl="0">
              <a:spcAft>
                <a:spcPts val="600"/>
              </a:spcAft>
            </a:pPr>
            <a:r>
              <a:rPr lang="en-GB" sz="2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Key Vocabulary</a:t>
            </a:r>
          </a:p>
          <a:p>
            <a:pPr lvl="0">
              <a:spcAft>
                <a:spcPts val="600"/>
              </a:spcAft>
            </a:pPr>
            <a:endParaRPr lang="en-GB" sz="900" b="1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Message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words we write or say to someone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Welcome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helping someone feel included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Bright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a colour that feels strong or cheerful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Calm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a colour or picture that feels gentle or peaceful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Gallery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a place where people look at artwork </a:t>
            </a:r>
          </a:p>
          <a:p>
            <a:pPr fontAlgn="base">
              <a:spcAft>
                <a:spcPts val="600"/>
              </a:spcAft>
            </a:pPr>
            <a:r>
              <a:rPr lang="en-GB" b="1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Share</a:t>
            </a:r>
            <a:r>
              <a:rPr lang="en-GB" noProof="0" dirty="0">
                <a:latin typeface="Roboto Light" panose="02000000000000000000" pitchFamily="2" charset="0"/>
                <a:ea typeface="Roboto Light" panose="02000000000000000000" pitchFamily="2" charset="0"/>
              </a:rPr>
              <a:t> – to show or talk about something with others. 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6ACC3BC-B4B5-BE38-5327-63360EBA7DD5}"/>
              </a:ext>
            </a:extLst>
          </p:cNvPr>
          <p:cNvGrpSpPr/>
          <p:nvPr/>
        </p:nvGrpSpPr>
        <p:grpSpPr>
          <a:xfrm>
            <a:off x="545780" y="-1298767"/>
            <a:ext cx="5962777" cy="7769241"/>
            <a:chOff x="545780" y="-1298767"/>
            <a:chExt cx="5962777" cy="7769241"/>
          </a:xfrm>
        </p:grpSpPr>
        <p:pic>
          <p:nvPicPr>
            <p:cNvPr id="15" name="내용 개체 틀 4">
              <a:extLst>
                <a:ext uri="{FF2B5EF4-FFF2-40B4-BE49-F238E27FC236}">
                  <a16:creationId xmlns:a16="http://schemas.microsoft.com/office/drawing/2014/main" id="{54F8800E-3F56-4B20-C098-9CF748E3846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3982386" y="3049457"/>
              <a:ext cx="2526171" cy="3141353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16" name="Rectangle 3">
              <a:extLst>
                <a:ext uri="{FF2B5EF4-FFF2-40B4-BE49-F238E27FC236}">
                  <a16:creationId xmlns:a16="http://schemas.microsoft.com/office/drawing/2014/main" id="{8A9EBA04-9C82-35F8-2FA4-E86225A06AE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45780" y="3106556"/>
              <a:ext cx="3196893" cy="928116"/>
            </a:xfrm>
            <a:prstGeom prst="rect">
              <a:avLst/>
            </a:prstGeom>
            <a:solidFill>
              <a:srgbClr val="D6EAD6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eaLnBrk="1" hangingPunct="1">
                <a:buFontTx/>
                <a:buNone/>
              </a:pPr>
              <a:r>
                <a:rPr lang="en-US" altLang="en-US" sz="2800" i="1" dirty="0">
                  <a:latin typeface="Poppins" panose="00000500000000000000" pitchFamily="2" charset="0"/>
                  <a:cs typeface="Poppins" panose="00000500000000000000" pitchFamily="2" charset="0"/>
                </a:rPr>
                <a:t>What makes us special?</a:t>
              </a:r>
            </a:p>
          </p:txBody>
        </p:sp>
        <p:sp>
          <p:nvSpPr>
            <p:cNvPr id="17" name="Rectangle 3">
              <a:extLst>
                <a:ext uri="{FF2B5EF4-FFF2-40B4-BE49-F238E27FC236}">
                  <a16:creationId xmlns:a16="http://schemas.microsoft.com/office/drawing/2014/main" id="{C3833FD9-9C46-8DB8-CDCD-E81F6C00D27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110072" y="1503341"/>
              <a:ext cx="2266156" cy="64488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r>
                <a:rPr lang="en-US" altLang="en-US" sz="2400" dirty="0">
                  <a:latin typeface="Poppins" panose="00000500000000000000" pitchFamily="2" charset="0"/>
                  <a:cs typeface="Poppins" panose="00000500000000000000" pitchFamily="2" charset="0"/>
                </a:rPr>
                <a:t>Session 3</a:t>
              </a:r>
            </a:p>
          </p:txBody>
        </p:sp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BB26387B-558D-8108-D0AE-769D5E932D6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8510" t="58509"/>
            <a:stretch>
              <a:fillRect/>
            </a:stretch>
          </p:blipFill>
          <p:spPr>
            <a:xfrm>
              <a:off x="623182" y="4436423"/>
              <a:ext cx="2034050" cy="2034051"/>
            </a:xfrm>
            <a:prstGeom prst="rect">
              <a:avLst/>
            </a:prstGeom>
          </p:spPr>
        </p:pic>
        <p:pic>
          <p:nvPicPr>
            <p:cNvPr id="19" name="Picture 18">
              <a:extLst>
                <a:ext uri="{FF2B5EF4-FFF2-40B4-BE49-F238E27FC236}">
                  <a16:creationId xmlns:a16="http://schemas.microsoft.com/office/drawing/2014/main" id="{F79A3321-9BF6-095A-B2F1-728D0C367C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5793" r="15034" b="27876"/>
            <a:stretch>
              <a:fillRect/>
            </a:stretch>
          </p:blipFill>
          <p:spPr>
            <a:xfrm>
              <a:off x="545780" y="-1298767"/>
              <a:ext cx="3780149" cy="394143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8678733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19EBCD7-59DB-3E7E-F4E4-C5DEF8FD61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1F58BDE-9185-74B8-6226-CDC2D26F91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7EDC80-2D30-FE80-8944-6A26498080E3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BF972EB2-01BB-3396-B930-1C6AF1FB21B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2 – Message Writing</a:t>
            </a:r>
          </a:p>
        </p:txBody>
      </p:sp>
      <p:sp>
        <p:nvSpPr>
          <p:cNvPr id="7" name="Rectangle 3">
            <a:extLst>
              <a:ext uri="{FF2B5EF4-FFF2-40B4-BE49-F238E27FC236}">
                <a16:creationId xmlns:a16="http://schemas.microsoft.com/office/drawing/2014/main" id="{3A05E156-55D1-426D-434D-B58181A93F41}"/>
              </a:ext>
            </a:extLst>
          </p:cNvPr>
          <p:cNvSpPr txBox="1">
            <a:spLocks noChangeArrowheads="1"/>
          </p:cNvSpPr>
          <p:nvPr/>
        </p:nvSpPr>
        <p:spPr>
          <a:xfrm>
            <a:off x="1864360" y="1197902"/>
            <a:ext cx="1847678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Chhourt</a:t>
            </a: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Kanha. I am 11 years old. I live in Cambodia. </a:t>
            </a:r>
          </a:p>
          <a:p>
            <a:pPr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I love art and I like drawing. </a:t>
            </a:r>
          </a:p>
          <a:p>
            <a:pPr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I hope we can draw together.”</a:t>
            </a:r>
          </a:p>
        </p:txBody>
      </p:sp>
      <p:pic>
        <p:nvPicPr>
          <p:cNvPr id="9" name="그림 4">
            <a:extLst>
              <a:ext uri="{FF2B5EF4-FFF2-40B4-BE49-F238E27FC236}">
                <a16:creationId xmlns:a16="http://schemas.microsoft.com/office/drawing/2014/main" id="{56DA29C4-DEED-33C8-353E-797C9C4009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90" y="558098"/>
            <a:ext cx="1345768" cy="1912454"/>
          </a:xfrm>
          <a:prstGeom prst="rect">
            <a:avLst/>
          </a:prstGeom>
        </p:spPr>
      </p:pic>
      <p:sp>
        <p:nvSpPr>
          <p:cNvPr id="11" name="Rectangle 3">
            <a:extLst>
              <a:ext uri="{FF2B5EF4-FFF2-40B4-BE49-F238E27FC236}">
                <a16:creationId xmlns:a16="http://schemas.microsoft.com/office/drawing/2014/main" id="{31213F70-B7AC-43F1-1C47-45E4C1BE50F6}"/>
              </a:ext>
            </a:extLst>
          </p:cNvPr>
          <p:cNvSpPr txBox="1">
            <a:spLocks noChangeArrowheads="1"/>
          </p:cNvSpPr>
          <p:nvPr/>
        </p:nvSpPr>
        <p:spPr>
          <a:xfrm>
            <a:off x="2284500" y="4509432"/>
            <a:ext cx="2358561" cy="1347712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“My name is Julian, I'm 14 years old.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I live in Cali in Colombia and attend Nuestra 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Señora</a:t>
            </a: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de 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Chiquinquira</a:t>
            </a: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School.</a:t>
            </a:r>
          </a:p>
          <a:p>
            <a:pPr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	Peace lies in living in harmony with the environment.”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DF966F76-1935-BFC1-B207-6F8ADD85503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010" y="4660587"/>
            <a:ext cx="1783677" cy="1365495"/>
          </a:xfrm>
          <a:prstGeom prst="rect">
            <a:avLst/>
          </a:prstGeom>
        </p:spPr>
      </p:pic>
      <p:sp>
        <p:nvSpPr>
          <p:cNvPr id="16" name="Rectangle 3">
            <a:extLst>
              <a:ext uri="{FF2B5EF4-FFF2-40B4-BE49-F238E27FC236}">
                <a16:creationId xmlns:a16="http://schemas.microsoft.com/office/drawing/2014/main" id="{6885BBB4-0561-7E33-32CE-9269BA614B95}"/>
              </a:ext>
            </a:extLst>
          </p:cNvPr>
          <p:cNvSpPr txBox="1">
            <a:spLocks noChangeArrowheads="1"/>
          </p:cNvSpPr>
          <p:nvPr/>
        </p:nvSpPr>
        <p:spPr>
          <a:xfrm>
            <a:off x="7470956" y="4509432"/>
            <a:ext cx="2254197" cy="9524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“Hello! My name is Jordyn and I live In America!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 like soccer and volleyball. I would love to see you sometime!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 am thinking of you!”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3">
            <a:extLst>
              <a:ext uri="{FF2B5EF4-FFF2-40B4-BE49-F238E27FC236}">
                <a16:creationId xmlns:a16="http://schemas.microsoft.com/office/drawing/2014/main" id="{F9E3EF11-63F6-CD44-22BE-D8B1BAEC9316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3130" y="4684131"/>
            <a:ext cx="1783677" cy="1341951"/>
          </a:xfrm>
          <a:prstGeom prst="rect">
            <a:avLst/>
          </a:prstGeom>
        </p:spPr>
      </p:pic>
      <p:sp>
        <p:nvSpPr>
          <p:cNvPr id="24" name="Rectangle 3">
            <a:extLst>
              <a:ext uri="{FF2B5EF4-FFF2-40B4-BE49-F238E27FC236}">
                <a16:creationId xmlns:a16="http://schemas.microsoft.com/office/drawing/2014/main" id="{4ED1A2BB-3F3B-B8D2-EA27-B354E11E8086}"/>
              </a:ext>
            </a:extLst>
          </p:cNvPr>
          <p:cNvSpPr txBox="1">
            <a:spLocks noChangeArrowheads="1"/>
          </p:cNvSpPr>
          <p:nvPr/>
        </p:nvSpPr>
        <p:spPr>
          <a:xfrm>
            <a:off x="8364792" y="1218514"/>
            <a:ext cx="1740266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“Hi my name is Carly.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 am 14 years old.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I'm from Belfast, Northern Ireland. 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My hope for the future is for everyone to get along and no segregation.”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6" name="그림 5">
            <a:extLst>
              <a:ext uri="{FF2B5EF4-FFF2-40B4-BE49-F238E27FC236}">
                <a16:creationId xmlns:a16="http://schemas.microsoft.com/office/drawing/2014/main" id="{A0D6367A-CCD8-4792-244A-9211A3FAD10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6348" y="539407"/>
            <a:ext cx="1370459" cy="2160724"/>
          </a:xfrm>
          <a:prstGeom prst="rect">
            <a:avLst/>
          </a:prstGeom>
        </p:spPr>
      </p:pic>
      <p:sp>
        <p:nvSpPr>
          <p:cNvPr id="6" name="Rectangle 3">
            <a:extLst>
              <a:ext uri="{FF2B5EF4-FFF2-40B4-BE49-F238E27FC236}">
                <a16:creationId xmlns:a16="http://schemas.microsoft.com/office/drawing/2014/main" id="{82DDB314-AE77-5D44-7A0F-958C83B0D3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74431" y="2340273"/>
            <a:ext cx="3395737" cy="655823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eaLnBrk="1" hangingPunct="1">
              <a:buFontTx/>
              <a:buNone/>
            </a:pPr>
            <a:r>
              <a:rPr lang="en-GB" sz="1600" i="1" dirty="0"/>
              <a:t>What would you want them to know</a:t>
            </a:r>
          </a:p>
          <a:p>
            <a:pPr eaLnBrk="1" hangingPunct="1">
              <a:buFontTx/>
              <a:buNone/>
            </a:pPr>
            <a:r>
              <a:rPr lang="en-GB" sz="1600" i="1" dirty="0"/>
              <a:t>about you? </a:t>
            </a:r>
            <a:endParaRPr lang="en-GB" sz="16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F4B69313-7C7A-ECFA-D862-001CB9587691}"/>
              </a:ext>
            </a:extLst>
          </p:cNvPr>
          <p:cNvSpPr txBox="1"/>
          <p:nvPr/>
        </p:nvSpPr>
        <p:spPr>
          <a:xfrm>
            <a:off x="4681044" y="1270223"/>
            <a:ext cx="283976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dirty="0"/>
              <a:t>Thinking about meeting a new friend from a different part of the world… </a:t>
            </a:r>
          </a:p>
          <a:p>
            <a:pPr algn="ctr"/>
            <a:endParaRPr lang="en-GB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FDC36EA-EF09-293B-98CF-87A5FF699B65}"/>
              </a:ext>
            </a:extLst>
          </p:cNvPr>
          <p:cNvSpPr txBox="1"/>
          <p:nvPr/>
        </p:nvSpPr>
        <p:spPr>
          <a:xfrm>
            <a:off x="4721037" y="3229030"/>
            <a:ext cx="2749920" cy="2523768"/>
          </a:xfrm>
          <a:prstGeom prst="rect">
            <a:avLst/>
          </a:prstGeom>
          <a:solidFill>
            <a:schemeClr val="bg1">
              <a:alpha val="64000"/>
            </a:schemeClr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1200"/>
              </a:spcAft>
            </a:pPr>
            <a:r>
              <a:rPr lang="en-GB" noProof="0" dirty="0"/>
              <a:t>Hello, my friend. 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My name is…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like…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am good at…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 hope… </a:t>
            </a:r>
          </a:p>
          <a:p>
            <a:pPr fontAlgn="base">
              <a:spcAft>
                <a:spcPts val="1200"/>
              </a:spcAft>
            </a:pPr>
            <a:r>
              <a:rPr lang="en-GB" noProof="0" dirty="0"/>
              <a:t>If we met, we could… </a:t>
            </a:r>
          </a:p>
        </p:txBody>
      </p:sp>
    </p:spTree>
    <p:extLst>
      <p:ext uri="{BB962C8B-B14F-4D97-AF65-F5344CB8AC3E}">
        <p14:creationId xmlns:p14="http://schemas.microsoft.com/office/powerpoint/2010/main" val="406298588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BFF089FC-DA5E-EAC5-62E3-002227376CB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078519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903A285-0C62-C526-BF44-C4000875E3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1F142409-EEF1-4B7E-C160-03A90E951AF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350F12EA-B0E1-D98C-54BD-E6A66B5FF06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C7C84B5E-C791-B308-12FB-D8F06B02B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702340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Self-Portrait Part 3 – Adding Colour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EE2E1B5-9490-3C98-91EF-3243966ACC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14075" y="1369722"/>
            <a:ext cx="3617348" cy="451792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86EEBFF-0772-23F5-C9D5-F95B797424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2453" y="1650053"/>
            <a:ext cx="3648269" cy="2851321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D78AE848-6EE0-A9B2-974B-1089FDB4CED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116172">
            <a:off x="3722874" y="1149249"/>
            <a:ext cx="4777173" cy="477717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A43C5821-02B8-D9F6-D91F-A1EE1341C354}"/>
              </a:ext>
            </a:extLst>
          </p:cNvPr>
          <p:cNvSpPr txBox="1"/>
          <p:nvPr/>
        </p:nvSpPr>
        <p:spPr>
          <a:xfrm>
            <a:off x="7274040" y="538243"/>
            <a:ext cx="3617348" cy="64633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b="1" dirty="0">
                <a:latin typeface="Roboto Light" panose="02000000000000000000" pitchFamily="2" charset="0"/>
                <a:ea typeface="Roboto Light" panose="02000000000000000000" pitchFamily="2" charset="0"/>
              </a:rPr>
              <a:t>Bright</a:t>
            </a:r>
            <a:r>
              <a:rPr lang="en-GB" dirty="0">
                <a:latin typeface="Roboto Light" panose="02000000000000000000" pitchFamily="2" charset="0"/>
                <a:ea typeface="Roboto Light" panose="02000000000000000000" pitchFamily="2" charset="0"/>
              </a:rPr>
              <a:t> – colours that feels strong or cheerful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FE5D7645-A598-219A-3D35-8C98D0C1E8B0}"/>
              </a:ext>
            </a:extLst>
          </p:cNvPr>
          <p:cNvSpPr txBox="1"/>
          <p:nvPr/>
        </p:nvSpPr>
        <p:spPr>
          <a:xfrm>
            <a:off x="691498" y="5345166"/>
            <a:ext cx="3799848" cy="646331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b="1" dirty="0">
                <a:latin typeface="Roboto Light" panose="02000000000000000000" pitchFamily="2" charset="0"/>
                <a:ea typeface="Roboto Light" panose="02000000000000000000" pitchFamily="2" charset="0"/>
              </a:rPr>
              <a:t>Calm</a:t>
            </a:r>
            <a:r>
              <a:rPr lang="en-GB" dirty="0">
                <a:latin typeface="Roboto Light" panose="02000000000000000000" pitchFamily="2" charset="0"/>
                <a:ea typeface="Roboto Light" panose="02000000000000000000" pitchFamily="2" charset="0"/>
              </a:rPr>
              <a:t> – colours that feel gentle or peaceful 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5FA680FB-43D2-900A-694D-8E395F95149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558" t="68895" r="532" b="914"/>
          <a:stretch>
            <a:fillRect/>
          </a:stretch>
        </p:blipFill>
        <p:spPr>
          <a:xfrm rot="1666714">
            <a:off x="6924616" y="1416754"/>
            <a:ext cx="1773116" cy="114116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EED34F13-7499-5BD4-AD1E-025425257E7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06" t="68916" r="2884" b="893"/>
          <a:stretch>
            <a:fillRect/>
          </a:stretch>
        </p:blipFill>
        <p:spPr>
          <a:xfrm rot="19933286" flipV="1">
            <a:off x="7112542" y="4519703"/>
            <a:ext cx="2191072" cy="1410156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DDDC1467-DF51-7766-9C16-3E942A73B68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350" t="68333" r="1740" b="1476"/>
          <a:stretch>
            <a:fillRect/>
          </a:stretch>
        </p:blipFill>
        <p:spPr>
          <a:xfrm rot="1666714">
            <a:off x="5459875" y="1876940"/>
            <a:ext cx="4122244" cy="2653043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C0F9964B-F4C8-E516-6C90-E7B6B6F7228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529" t="70156" r="2561" b="-347"/>
          <a:stretch>
            <a:fillRect/>
          </a:stretch>
        </p:blipFill>
        <p:spPr>
          <a:xfrm rot="20798177" flipV="1">
            <a:off x="3252784" y="3956343"/>
            <a:ext cx="1773116" cy="114116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4F261C1-0DA7-E337-540B-334AE227A94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165" t="69962" r="-75" b="-153"/>
          <a:stretch>
            <a:fillRect/>
          </a:stretch>
        </p:blipFill>
        <p:spPr>
          <a:xfrm rot="20798177" flipV="1">
            <a:off x="2977361" y="3186681"/>
            <a:ext cx="1773116" cy="1141163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71BE5BF6-7410-7D21-1717-D4326ED256F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882" t="71581" r="208" b="-1772"/>
          <a:stretch>
            <a:fillRect/>
          </a:stretch>
        </p:blipFill>
        <p:spPr>
          <a:xfrm rot="20798177" flipV="1">
            <a:off x="3043224" y="2484998"/>
            <a:ext cx="1773116" cy="114116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9D533CA2-1CF8-9C7B-2EC5-DE3EBF46FCC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230" t="70603" r="860" b="-794"/>
          <a:stretch>
            <a:fillRect/>
          </a:stretch>
        </p:blipFill>
        <p:spPr>
          <a:xfrm rot="20798177" flipV="1">
            <a:off x="3138017" y="1959793"/>
            <a:ext cx="1773116" cy="114116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ACB8E92A-380A-921F-8C64-1B5B83C2971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35" t="69125" r="-145" b="684"/>
          <a:stretch>
            <a:fillRect/>
          </a:stretch>
        </p:blipFill>
        <p:spPr>
          <a:xfrm rot="20798177" flipV="1">
            <a:off x="3820574" y="1614651"/>
            <a:ext cx="1773116" cy="114116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5616DA55-2DF4-AE31-00AA-879675C84BEA}"/>
              </a:ext>
            </a:extLst>
          </p:cNvPr>
          <p:cNvSpPr txBox="1"/>
          <p:nvPr/>
        </p:nvSpPr>
        <p:spPr>
          <a:xfrm>
            <a:off x="960934" y="4662203"/>
            <a:ext cx="2412973" cy="276999"/>
          </a:xfrm>
          <a:prstGeom prst="rect">
            <a:avLst/>
          </a:prstGeom>
          <a:solidFill>
            <a:schemeClr val="bg1">
              <a:alpha val="7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Waterlillies</a:t>
            </a:r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 - Claude Monet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2D58F30-91B1-92A8-F5B4-87C05C46B06D}"/>
              </a:ext>
            </a:extLst>
          </p:cNvPr>
          <p:cNvSpPr txBox="1"/>
          <p:nvPr/>
        </p:nvSpPr>
        <p:spPr>
          <a:xfrm>
            <a:off x="8311645" y="6018280"/>
            <a:ext cx="2970737" cy="461665"/>
          </a:xfrm>
          <a:prstGeom prst="rect">
            <a:avLst/>
          </a:prstGeom>
          <a:solidFill>
            <a:schemeClr val="bg1">
              <a:alpha val="71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The Make Believer (Monet’s Garden)</a:t>
            </a:r>
          </a:p>
          <a:p>
            <a:pPr algn="ctr"/>
            <a:r>
              <a:rPr lang="en-GB" sz="1200" dirty="0">
                <a:latin typeface="Poppins Light" panose="00000400000000000000" pitchFamily="2" charset="0"/>
                <a:cs typeface="Poppins Light" panose="00000400000000000000" pitchFamily="2" charset="0"/>
              </a:rPr>
              <a:t>Amy Sherald</a:t>
            </a:r>
          </a:p>
        </p:txBody>
      </p:sp>
    </p:spTree>
    <p:extLst>
      <p:ext uri="{BB962C8B-B14F-4D97-AF65-F5344CB8AC3E}">
        <p14:creationId xmlns:p14="http://schemas.microsoft.com/office/powerpoint/2010/main" val="20187389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AA8A5B-608C-5206-4404-62AD54F1AD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B1F46AB3-C475-57BF-60A5-A55D615BA6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7304D6E-D382-2600-3860-7132DF0C4312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F89F944-9205-E8DC-C442-94A4AFA2E7F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54185" y="669533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Artwork Sharing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784D15E-F947-7C7C-9DCB-F9FA5532BC3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43922" y="1757741"/>
            <a:ext cx="4642478" cy="3811786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1800" i="1" dirty="0"/>
              <a:t>What would you like to say about the way you painted your self-portrait, including your use of colour - </a:t>
            </a:r>
            <a:r>
              <a:rPr lang="en-GB" sz="1800" i="1" u="sng" dirty="0"/>
              <a:t>bright</a:t>
            </a:r>
            <a:r>
              <a:rPr lang="en-GB" sz="1800" i="1" dirty="0"/>
              <a:t> or </a:t>
            </a:r>
            <a:r>
              <a:rPr lang="en-GB" sz="1800" i="1" u="sng" dirty="0"/>
              <a:t>calm</a:t>
            </a:r>
            <a:r>
              <a:rPr lang="en-GB" sz="1800" i="1" dirty="0"/>
              <a:t>?</a:t>
            </a:r>
            <a:r>
              <a:rPr lang="en-GB" sz="1800" dirty="0"/>
              <a:t> </a:t>
            </a:r>
          </a:p>
          <a:p>
            <a:pPr marL="0" indent="0">
              <a:spcAft>
                <a:spcPts val="600"/>
              </a:spcAft>
              <a:buNone/>
            </a:pPr>
            <a:endParaRPr lang="en-GB" sz="1800" dirty="0"/>
          </a:p>
          <a:p>
            <a:pPr marL="0" indent="0">
              <a:spcAft>
                <a:spcPts val="600"/>
              </a:spcAft>
              <a:buNone/>
            </a:pPr>
            <a:r>
              <a:rPr lang="en-GB" sz="1800" i="1" dirty="0"/>
              <a:t>What do you appreciate about your partner’s </a:t>
            </a:r>
            <a:r>
              <a:rPr lang="en-GB" sz="1800" i="1" u="sng" dirty="0"/>
              <a:t>self-portrait</a:t>
            </a:r>
            <a:r>
              <a:rPr lang="en-GB" sz="1800" i="1" dirty="0"/>
              <a:t>?</a:t>
            </a:r>
            <a:r>
              <a:rPr lang="en-GB" sz="1800" dirty="0"/>
              <a:t> </a:t>
            </a:r>
          </a:p>
          <a:p>
            <a:pPr marL="0" indent="0">
              <a:spcAft>
                <a:spcPts val="600"/>
              </a:spcAft>
              <a:buNone/>
            </a:pPr>
            <a:endParaRPr lang="en-GB" sz="1800" dirty="0"/>
          </a:p>
          <a:p>
            <a:pPr marL="0" indent="0">
              <a:spcAft>
                <a:spcPts val="600"/>
              </a:spcAft>
              <a:buNone/>
            </a:pPr>
            <a:r>
              <a:rPr lang="en-GB" sz="1800" i="1" dirty="0"/>
              <a:t>What is similar about your </a:t>
            </a:r>
            <a:r>
              <a:rPr lang="en-GB" sz="1800" i="1" u="sng" dirty="0"/>
              <a:t>self-portraits</a:t>
            </a:r>
            <a:r>
              <a:rPr lang="en-GB" sz="1800" i="1" dirty="0"/>
              <a:t>?</a:t>
            </a:r>
            <a:r>
              <a:rPr lang="en-GB" sz="1800" dirty="0"/>
              <a:t> </a:t>
            </a:r>
          </a:p>
          <a:p>
            <a:pPr marL="0" indent="0">
              <a:spcAft>
                <a:spcPts val="600"/>
              </a:spcAft>
              <a:buNone/>
            </a:pPr>
            <a:endParaRPr lang="en-GB" sz="1800" dirty="0"/>
          </a:p>
          <a:p>
            <a:pPr marL="0" indent="0">
              <a:spcAft>
                <a:spcPts val="600"/>
              </a:spcAft>
              <a:buNone/>
            </a:pPr>
            <a:r>
              <a:rPr lang="en-GB" sz="1800" i="1" dirty="0"/>
              <a:t>What is </a:t>
            </a:r>
            <a:r>
              <a:rPr lang="en-GB" sz="1800" i="1" u="sng" dirty="0"/>
              <a:t>special</a:t>
            </a:r>
            <a:r>
              <a:rPr lang="en-GB" sz="1800" i="1" dirty="0"/>
              <a:t> or different?</a:t>
            </a:r>
            <a:r>
              <a:rPr lang="en-GB" sz="1800" dirty="0"/>
              <a:t> 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1E792FA-5CB5-0F58-5B19-F7FC1A510F2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4938" y="1757741"/>
            <a:ext cx="5275462" cy="3811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56321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61E8C1-832B-3891-59AD-C30BA435A2B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CB2F05BC-8028-B742-5AB2-652658211E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A51E8A34-1119-1014-DE88-CE84D8D1A28F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C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AB1C4DEB-5F2C-C5C7-37D8-D344AC4640C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674684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Reflection</a:t>
            </a:r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18A2A467-8E65-BE83-33C0-53F87EA206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03318" y="1469856"/>
            <a:ext cx="4642478" cy="726841"/>
          </a:xfrm>
          <a:prstGeom prst="rect">
            <a:avLst/>
          </a:prstGeom>
          <a:solidFill>
            <a:srgbClr val="D6EAD6"/>
          </a:solidFill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Aft>
                <a:spcPts val="600"/>
              </a:spcAft>
              <a:buNone/>
            </a:pPr>
            <a:r>
              <a:rPr lang="en-GB" sz="1800" i="1" dirty="0"/>
              <a:t>What do you think a child in a faraway country will think when they see your portrait?</a:t>
            </a:r>
            <a:endParaRPr lang="en-GB" sz="18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FDFD47-522C-7DB8-6C34-CDB1938B8B2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061" y="2682286"/>
            <a:ext cx="4642477" cy="32287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22306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A86FE2-7122-1C58-A3FE-4DC5D60A49D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8E29815-DCB5-DD4A-7253-3503C12302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4285CA7-419B-97D3-0A04-3F10AD16E233}"/>
              </a:ext>
            </a:extLst>
          </p:cNvPr>
          <p:cNvSpPr txBox="1"/>
          <p:nvPr/>
        </p:nvSpPr>
        <p:spPr>
          <a:xfrm>
            <a:off x="10561497" y="632500"/>
            <a:ext cx="1069672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special</a:t>
            </a:r>
            <a:endParaRPr lang="en-GB" sz="2000" u="sng" noProof="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DA63936-0CE5-B530-28CE-4E7F98FC520A}"/>
              </a:ext>
            </a:extLst>
          </p:cNvPr>
          <p:cNvSpPr txBox="1"/>
          <p:nvPr/>
        </p:nvSpPr>
        <p:spPr>
          <a:xfrm>
            <a:off x="10561497" y="1254743"/>
            <a:ext cx="1069672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similar</a:t>
            </a:r>
            <a:endParaRPr lang="en-GB" sz="2000" u="sng" noProof="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F25096-FA20-1BDE-878C-0831CAE4B4DB}"/>
              </a:ext>
            </a:extLst>
          </p:cNvPr>
          <p:cNvSpPr txBox="1"/>
          <p:nvPr/>
        </p:nvSpPr>
        <p:spPr>
          <a:xfrm>
            <a:off x="4417764" y="3602516"/>
            <a:ext cx="3756752" cy="19395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Aptos" panose="020B0004020202020204" pitchFamily="34" charset="0"/>
                <a:cs typeface="Poppins" panose="00000500000000000000" pitchFamily="2" charset="0"/>
              </a:rPr>
              <a:t>What did you notice in the artwork?</a:t>
            </a: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Aptos" panose="020B0004020202020204" pitchFamily="34" charset="0"/>
                <a:cs typeface="Poppins" panose="00000500000000000000" pitchFamily="2" charset="0"/>
              </a:rPr>
              <a:t>What was </a:t>
            </a:r>
            <a:r>
              <a:rPr lang="en-GB" u="sng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Aptos" panose="020B0004020202020204" pitchFamily="34" charset="0"/>
                <a:cs typeface="Poppins" panose="00000500000000000000" pitchFamily="2" charset="0"/>
              </a:rPr>
              <a:t>special</a:t>
            </a:r>
            <a:r>
              <a:rPr lang="en-GB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Aptos" panose="020B0004020202020204" pitchFamily="34" charset="0"/>
                <a:cs typeface="Poppins" panose="00000500000000000000" pitchFamily="2" charset="0"/>
              </a:rPr>
              <a:t> about them?</a:t>
            </a:r>
          </a:p>
          <a:p>
            <a:pPr algn="ctr">
              <a:lnSpc>
                <a:spcPct val="107000"/>
              </a:lnSpc>
              <a:spcBef>
                <a:spcPts val="600"/>
              </a:spcBef>
              <a:spcAft>
                <a:spcPts val="600"/>
              </a:spcAft>
            </a:pPr>
            <a:r>
              <a:rPr lang="en-GB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Aptos" panose="020B0004020202020204" pitchFamily="34" charset="0"/>
                <a:cs typeface="Poppins" panose="00000500000000000000" pitchFamily="2" charset="0"/>
              </a:rPr>
              <a:t>What was </a:t>
            </a:r>
            <a:r>
              <a:rPr lang="en-GB" u="sng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Aptos" panose="020B0004020202020204" pitchFamily="34" charset="0"/>
                <a:cs typeface="Poppins" panose="00000500000000000000" pitchFamily="2" charset="0"/>
              </a:rPr>
              <a:t>similar</a:t>
            </a:r>
            <a:r>
              <a:rPr lang="en-GB" kern="100" dirty="0">
                <a:solidFill>
                  <a:schemeClr val="tx2">
                    <a:lumMod val="90000"/>
                    <a:lumOff val="10000"/>
                  </a:schemeClr>
                </a:solidFill>
                <a:latin typeface="Poppins" panose="00000500000000000000" pitchFamily="2" charset="0"/>
                <a:ea typeface="Aptos" panose="020B0004020202020204" pitchFamily="34" charset="0"/>
                <a:cs typeface="Poppins" panose="00000500000000000000" pitchFamily="2" charset="0"/>
              </a:rPr>
              <a:t> about them?</a:t>
            </a:r>
          </a:p>
          <a:p>
            <a:endParaRPr lang="en-GB" dirty="0">
              <a:solidFill>
                <a:schemeClr val="tx2">
                  <a:lumMod val="90000"/>
                  <a:lumOff val="10000"/>
                </a:schemeClr>
              </a:solidFill>
              <a:latin typeface="Poppins" panose="00000500000000000000" pitchFamily="2" charset="0"/>
              <a:cs typeface="Poppins" panose="000005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78993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9F8E4D63-80E4-4813-D211-3BC095F0A0F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A665892-4A7E-6B03-437B-547C7B40447E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EB3AABB-8B03-DBAD-7839-9067CFE877B4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 bwMode="auto">
          <a:xfrm>
            <a:off x="2677885" y="541215"/>
            <a:ext cx="6836229" cy="5194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Representation Drawing Activity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738C9D-87CC-7D35-527E-9C921DFA9D1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80"/>
          <a:stretch>
            <a:fillRect/>
          </a:stretch>
        </p:blipFill>
        <p:spPr>
          <a:xfrm>
            <a:off x="0" y="0"/>
            <a:ext cx="12192000" cy="685445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7F6753C-3E55-79C1-43B9-96DDC0E6EA3D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348343" y="289126"/>
            <a:ext cx="11495312" cy="6276201"/>
          </a:xfrm>
          <a:prstGeom prst="rect">
            <a:avLst/>
          </a:prstGeom>
          <a:solidFill>
            <a:srgbClr val="FF99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F8D9E4A-76B1-01E9-2243-C1137EA6C58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769369" y="496981"/>
            <a:ext cx="2735416" cy="5909310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GB" noProof="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DEF7311-8800-F791-9689-A15EA515C813}"/>
              </a:ext>
            </a:extLst>
          </p:cNvPr>
          <p:cNvSpPr>
            <a:spLocks noGrp="1" noRot="1" noMove="1" noResize="1" noEditPoints="1" noAdjustHandles="1" noChangeArrowheads="1" noChangeShapeType="1"/>
          </p:cNvSpPr>
          <p:nvPr/>
        </p:nvSpPr>
        <p:spPr>
          <a:xfrm>
            <a:off x="4394747" y="1060705"/>
            <a:ext cx="3600450" cy="47548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51A5B63F-FF20-5580-5625-EC7A660C7D4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0041" y="318108"/>
            <a:ext cx="6390896" cy="6390896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0834BB3-D9DA-EF63-3336-365D10811476}"/>
              </a:ext>
            </a:extLst>
          </p:cNvPr>
          <p:cNvSpPr txBox="1">
            <a:spLocks noGrp="1" noRot="1" noMove="1" noResize="1" noEditPoints="1" noAdjustHandles="1" noChangeArrowheads="1" noChangeShapeType="1"/>
          </p:cNvSpPr>
          <p:nvPr/>
        </p:nvSpPr>
        <p:spPr>
          <a:xfrm>
            <a:off x="8869753" y="541215"/>
            <a:ext cx="2735416" cy="5909310"/>
          </a:xfrm>
          <a:prstGeom prst="rect">
            <a:avLst/>
          </a:prstGeom>
          <a:noFill/>
          <a:ln w="3175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US" noProof="0" dirty="0"/>
          </a:p>
          <a:p>
            <a:endParaRPr lang="en-US" dirty="0"/>
          </a:p>
          <a:p>
            <a:endParaRPr lang="en-GB" noProof="0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968F5D12-4377-7596-D6B6-9D919580035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6208" r="51206" b="77592"/>
          <a:stretch>
            <a:fillRect/>
          </a:stretch>
        </p:blipFill>
        <p:spPr>
          <a:xfrm>
            <a:off x="1244482" y="817751"/>
            <a:ext cx="1908292" cy="942115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9EBB5B44-B28D-9833-3A3E-6A3BFD91BAC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0" t="23525" r="51342" b="65486"/>
          <a:stretch>
            <a:fillRect/>
          </a:stretch>
        </p:blipFill>
        <p:spPr>
          <a:xfrm>
            <a:off x="1250019" y="1808018"/>
            <a:ext cx="1902756" cy="639041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2C82FB5C-87FA-1765-13AA-F03F3DBAD5B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34981" r="51206" b="57357"/>
          <a:stretch>
            <a:fillRect/>
          </a:stretch>
        </p:blipFill>
        <p:spPr>
          <a:xfrm>
            <a:off x="1267405" y="2474268"/>
            <a:ext cx="1908292" cy="445577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66BC99BA-E84B-1219-BB37-C049D1A0855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43111" r="51206" b="48602"/>
          <a:stretch>
            <a:fillRect/>
          </a:stretch>
        </p:blipFill>
        <p:spPr>
          <a:xfrm>
            <a:off x="1250019" y="2947055"/>
            <a:ext cx="1908292" cy="481946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417B9B82-9682-CCDC-72F3-3AB5BB72182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51866" r="50917" b="38596"/>
          <a:stretch>
            <a:fillRect/>
          </a:stretch>
        </p:blipFill>
        <p:spPr>
          <a:xfrm>
            <a:off x="1255555" y="3456210"/>
            <a:ext cx="1920141" cy="554681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69B96202-9B3E-90CD-FD1E-A55BC055A20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61871" r="51197" b="28144"/>
          <a:stretch>
            <a:fillRect/>
          </a:stretch>
        </p:blipFill>
        <p:spPr>
          <a:xfrm>
            <a:off x="1267015" y="4038100"/>
            <a:ext cx="1908681" cy="580659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5D7D9F1C-36C9-7615-7390-EE22C4B98EC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72305" r="51196" b="19834"/>
          <a:stretch>
            <a:fillRect/>
          </a:stretch>
        </p:blipFill>
        <p:spPr>
          <a:xfrm>
            <a:off x="1255555" y="4652529"/>
            <a:ext cx="1908681" cy="457200"/>
          </a:xfrm>
          <a:prstGeom prst="rect">
            <a:avLst/>
          </a:prstGeom>
        </p:spPr>
      </p:pic>
      <p:pic>
        <p:nvPicPr>
          <p:cNvPr id="35" name="Picture 34">
            <a:extLst>
              <a:ext uri="{FF2B5EF4-FFF2-40B4-BE49-F238E27FC236}">
                <a16:creationId xmlns:a16="http://schemas.microsoft.com/office/drawing/2014/main" id="{0DA5E907-5385-0764-B42A-60D54074A80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91" t="80879" r="51475" b="10834"/>
          <a:stretch>
            <a:fillRect/>
          </a:stretch>
        </p:blipFill>
        <p:spPr>
          <a:xfrm>
            <a:off x="1250019" y="5143499"/>
            <a:ext cx="1897219" cy="481947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210F683C-4BBE-C630-DE1D-E933B12E7BD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79" t="89455" r="50987" b="2258"/>
          <a:stretch>
            <a:fillRect/>
          </a:stretch>
        </p:blipFill>
        <p:spPr>
          <a:xfrm>
            <a:off x="1250019" y="5673598"/>
            <a:ext cx="1897219" cy="481947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A832E165-1558-7164-2CE0-AB8B13A940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258" t="6208" r="4614" b="79540"/>
          <a:stretch>
            <a:fillRect/>
          </a:stretch>
        </p:blipFill>
        <p:spPr>
          <a:xfrm>
            <a:off x="9410937" y="800961"/>
            <a:ext cx="1855813" cy="828823"/>
          </a:xfrm>
          <a:prstGeom prst="rect">
            <a:avLst/>
          </a:prstGeom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0F1C21F8-47A3-8C90-A9FE-BE7EE8CD30E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752" t="20440" r="4499" b="67259"/>
          <a:stretch>
            <a:fillRect/>
          </a:stretch>
        </p:blipFill>
        <p:spPr>
          <a:xfrm>
            <a:off x="9402736" y="1646419"/>
            <a:ext cx="1881400" cy="715382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B506985C-E3D1-3D8A-B36D-F07C5163706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33209" r="4702" b="59392"/>
          <a:stretch>
            <a:fillRect/>
          </a:stretch>
        </p:blipFill>
        <p:spPr>
          <a:xfrm>
            <a:off x="9410937" y="2389819"/>
            <a:ext cx="1881400" cy="43030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D57A9A66-01A3-3AE8-1E1A-C3544F92E3E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41343" r="4702" b="51257"/>
          <a:stretch>
            <a:fillRect/>
          </a:stretch>
        </p:blipFill>
        <p:spPr>
          <a:xfrm>
            <a:off x="9395532" y="2845398"/>
            <a:ext cx="1881400" cy="430307"/>
          </a:xfrm>
          <a:prstGeom prst="rect">
            <a:avLst/>
          </a:prstGeom>
        </p:spPr>
      </p:pic>
      <p:pic>
        <p:nvPicPr>
          <p:cNvPr id="49" name="Picture 48">
            <a:extLst>
              <a:ext uri="{FF2B5EF4-FFF2-40B4-BE49-F238E27FC236}">
                <a16:creationId xmlns:a16="http://schemas.microsoft.com/office/drawing/2014/main" id="{8129675E-414A-8C9D-4ACC-65807A10B3F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8" t="49230" r="5238" b="43371"/>
          <a:stretch>
            <a:fillRect/>
          </a:stretch>
        </p:blipFill>
        <p:spPr>
          <a:xfrm>
            <a:off x="9407381" y="3302915"/>
            <a:ext cx="1859370" cy="430308"/>
          </a:xfrm>
          <a:prstGeom prst="rect">
            <a:avLst/>
          </a:prstGeom>
        </p:spPr>
      </p:pic>
      <p:pic>
        <p:nvPicPr>
          <p:cNvPr id="53" name="Picture 52">
            <a:extLst>
              <a:ext uri="{FF2B5EF4-FFF2-40B4-BE49-F238E27FC236}">
                <a16:creationId xmlns:a16="http://schemas.microsoft.com/office/drawing/2014/main" id="{F8ACE90E-7452-7D67-E0AA-91BE0ACF80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92860" r="4702" b="1738"/>
          <a:stretch>
            <a:fillRect/>
          </a:stretch>
        </p:blipFill>
        <p:spPr>
          <a:xfrm>
            <a:off x="9385349" y="5858461"/>
            <a:ext cx="1881401" cy="314132"/>
          </a:xfrm>
          <a:prstGeom prst="rect">
            <a:avLst/>
          </a:prstGeom>
        </p:spPr>
      </p:pic>
      <p:pic>
        <p:nvPicPr>
          <p:cNvPr id="55" name="Picture 54">
            <a:extLst>
              <a:ext uri="{FF2B5EF4-FFF2-40B4-BE49-F238E27FC236}">
                <a16:creationId xmlns:a16="http://schemas.microsoft.com/office/drawing/2014/main" id="{F516F6F6-7F26-94A5-8B74-204129471AD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19" t="87806" r="8315" b="7117"/>
          <a:stretch>
            <a:fillRect/>
          </a:stretch>
        </p:blipFill>
        <p:spPr>
          <a:xfrm>
            <a:off x="9392241" y="5476640"/>
            <a:ext cx="1889601" cy="360211"/>
          </a:xfrm>
          <a:prstGeom prst="rect">
            <a:avLst/>
          </a:prstGeom>
        </p:spPr>
      </p:pic>
      <p:pic>
        <p:nvPicPr>
          <p:cNvPr id="57" name="Picture 56">
            <a:extLst>
              <a:ext uri="{FF2B5EF4-FFF2-40B4-BE49-F238E27FC236}">
                <a16:creationId xmlns:a16="http://schemas.microsoft.com/office/drawing/2014/main" id="{17D76017-B5B6-C90E-DE0E-F6722E63BB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80329" r="4702" b="13567"/>
          <a:stretch>
            <a:fillRect/>
          </a:stretch>
        </p:blipFill>
        <p:spPr>
          <a:xfrm>
            <a:off x="9392241" y="5112457"/>
            <a:ext cx="1881401" cy="355003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73FEFD0C-C3C3-CCC5-4FC8-87EBE6D2FA1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72417" r="4192" b="20459"/>
          <a:stretch>
            <a:fillRect/>
          </a:stretch>
        </p:blipFill>
        <p:spPr>
          <a:xfrm>
            <a:off x="9392242" y="4669164"/>
            <a:ext cx="1902388" cy="414323"/>
          </a:xfrm>
          <a:prstGeom prst="rect">
            <a:avLst/>
          </a:prstGeom>
        </p:spPr>
      </p:pic>
      <p:pic>
        <p:nvPicPr>
          <p:cNvPr id="61" name="Picture 60">
            <a:extLst>
              <a:ext uri="{FF2B5EF4-FFF2-40B4-BE49-F238E27FC236}">
                <a16:creationId xmlns:a16="http://schemas.microsoft.com/office/drawing/2014/main" id="{64FEC792-98F4-A49D-479B-365BD60016D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66030" r="4191" b="27563"/>
          <a:stretch>
            <a:fillRect/>
          </a:stretch>
        </p:blipFill>
        <p:spPr>
          <a:xfrm>
            <a:off x="9381748" y="4279922"/>
            <a:ext cx="1902388" cy="372607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D22867BC-53DB-A8FA-3EF4-B6FAB53309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549" t="57127" r="4702" b="34375"/>
          <a:stretch>
            <a:fillRect/>
          </a:stretch>
        </p:blipFill>
        <p:spPr>
          <a:xfrm>
            <a:off x="9402736" y="3760432"/>
            <a:ext cx="1881400" cy="4942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289349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82C129-9B68-42E4-25EB-137EE928E6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193E47D-DC17-E0FC-260C-CA075716DD3C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189E7631-B004-1C7B-3B1C-FC07C7FC12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The Korean Peninsula in the World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6F1E9B8-8580-37D4-9A55-1E910ABDE1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1160" y="967616"/>
            <a:ext cx="11021239" cy="5507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57230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A89B5FB-47CF-FAFC-2D46-A6C3F62BE5C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586F152F-C04E-6BBA-B942-978D8F3A3A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0E1192F-6501-6ECE-0D58-B01737713987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grpSp>
        <p:nvGrpSpPr>
          <p:cNvPr id="21" name="Group 20">
            <a:extLst>
              <a:ext uri="{FF2B5EF4-FFF2-40B4-BE49-F238E27FC236}">
                <a16:creationId xmlns:a16="http://schemas.microsoft.com/office/drawing/2014/main" id="{CA3C10C8-A9CB-947F-D157-61DE349F35A6}"/>
              </a:ext>
            </a:extLst>
          </p:cNvPr>
          <p:cNvGrpSpPr/>
          <p:nvPr/>
        </p:nvGrpSpPr>
        <p:grpSpPr>
          <a:xfrm>
            <a:off x="1130499" y="2707838"/>
            <a:ext cx="4041668" cy="2946118"/>
            <a:chOff x="3321924" y="3415686"/>
            <a:chExt cx="3028461" cy="1981200"/>
          </a:xfrm>
        </p:grpSpPr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AF889A8-224D-4190-424F-A47013549375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12577"/>
            <a:stretch>
              <a:fillRect/>
            </a:stretch>
          </p:blipFill>
          <p:spPr>
            <a:xfrm>
              <a:off x="3321924" y="3415686"/>
              <a:ext cx="3028461" cy="1981200"/>
            </a:xfrm>
            <a:prstGeom prst="rect">
              <a:avLst/>
            </a:prstGeom>
          </p:spPr>
        </p:pic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D37B7295-CE51-4D9B-D995-F04002C0BE4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5529118" y="3902466"/>
              <a:ext cx="721001" cy="503820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GB" sz="2400" noProof="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  <p:sp>
          <p:nvSpPr>
            <p:cNvPr id="20" name="Rectangle 3">
              <a:extLst>
                <a:ext uri="{FF2B5EF4-FFF2-40B4-BE49-F238E27FC236}">
                  <a16:creationId xmlns:a16="http://schemas.microsoft.com/office/drawing/2014/main" id="{286D240C-7D49-2D60-538B-34A1AB9C6F5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47259" y="4826577"/>
              <a:ext cx="547836" cy="331513"/>
            </a:xfrm>
            <a:prstGeom prst="rect">
              <a:avLst/>
            </a:prstGeom>
            <a:solidFill>
              <a:srgbClr val="C9F1EC"/>
            </a:solidFill>
            <a:ln>
              <a:noFill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 eaLnBrk="1" hangingPunct="1">
                <a:buFontTx/>
                <a:buNone/>
              </a:pPr>
              <a:endParaRPr lang="en-GB" sz="2400" noProof="0" dirty="0">
                <a:latin typeface="Poppins" panose="00000500000000000000" pitchFamily="2" charset="0"/>
                <a:cs typeface="Poppins" panose="00000500000000000000" pitchFamily="2" charset="0"/>
              </a:endParaRPr>
            </a:p>
          </p:txBody>
        </p:sp>
      </p:grpSp>
      <p:pic>
        <p:nvPicPr>
          <p:cNvPr id="32" name="Picture 31">
            <a:extLst>
              <a:ext uri="{FF2B5EF4-FFF2-40B4-BE49-F238E27FC236}">
                <a16:creationId xmlns:a16="http://schemas.microsoft.com/office/drawing/2014/main" id="{387B6993-BC0E-8F1A-2149-0617C59F3E1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048" t="6950" b="51141"/>
          <a:stretch>
            <a:fillRect/>
          </a:stretch>
        </p:blipFill>
        <p:spPr>
          <a:xfrm>
            <a:off x="9163049" y="1350394"/>
            <a:ext cx="2419349" cy="2308324"/>
          </a:xfrm>
          <a:prstGeom prst="rect">
            <a:avLst/>
          </a:prstGeom>
          <a:effectLst>
            <a:softEdge rad="0"/>
          </a:effectLst>
        </p:spPr>
      </p:pic>
      <p:sp>
        <p:nvSpPr>
          <p:cNvPr id="2" name="Rectangle 3">
            <a:extLst>
              <a:ext uri="{FF2B5EF4-FFF2-40B4-BE49-F238E27FC236}">
                <a16:creationId xmlns:a16="http://schemas.microsoft.com/office/drawing/2014/main" id="{A2B6B5E3-1BEE-9F46-813A-3D79E55E5C9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-469463" y="639475"/>
            <a:ext cx="6836229" cy="2468565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The Korean Peninsula</a:t>
            </a:r>
          </a:p>
        </p:txBody>
      </p:sp>
      <p:pic>
        <p:nvPicPr>
          <p:cNvPr id="12" name="Picture 11" descr="Flag of North Korea - Wikipedia">
            <a:extLst>
              <a:ext uri="{FF2B5EF4-FFF2-40B4-BE49-F238E27FC236}">
                <a16:creationId xmlns:a16="http://schemas.microsoft.com/office/drawing/2014/main" id="{57077D1B-458B-FF6D-600C-FCEFBF1150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1136" y="1986022"/>
            <a:ext cx="1912873" cy="1159679"/>
          </a:xfrm>
          <a:prstGeom prst="rect">
            <a:avLst/>
          </a:prstGeom>
        </p:spPr>
      </p:pic>
      <p:pic>
        <p:nvPicPr>
          <p:cNvPr id="13" name="Picture 12" descr="Flag of South Korea - Wikipedia">
            <a:extLst>
              <a:ext uri="{FF2B5EF4-FFF2-40B4-BE49-F238E27FC236}">
                <a16:creationId xmlns:a16="http://schemas.microsoft.com/office/drawing/2014/main" id="{D63DF447-D703-9BA2-EBF0-9148D1E8996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1136" y="4630769"/>
            <a:ext cx="1912873" cy="127624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0F929A7-F8E1-3D12-76E0-D97C9584842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636470" flipH="1">
            <a:off x="2516206" y="2680634"/>
            <a:ext cx="864893" cy="556638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E7EAB657-CC37-FFAE-E3CF-CEB9462DB06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11283929">
            <a:off x="2402962" y="5140284"/>
            <a:ext cx="864893" cy="55663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6DAC1FC-6001-6EBE-DC44-6AAD9AB1D13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69635" y="3883247"/>
            <a:ext cx="2847342" cy="1897238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4652CFE2-0194-F4B9-A216-8F8384422FE2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01" t="35642" r="46389" b="34167"/>
          <a:stretch>
            <a:fillRect/>
          </a:stretch>
        </p:blipFill>
        <p:spPr>
          <a:xfrm rot="2271093">
            <a:off x="3787940" y="3685442"/>
            <a:ext cx="1773116" cy="1141163"/>
          </a:xfrm>
          <a:prstGeom prst="rect">
            <a:avLst/>
          </a:prstGeom>
        </p:spPr>
      </p:pic>
      <p:sp>
        <p:nvSpPr>
          <p:cNvPr id="33" name="Oval 32">
            <a:extLst>
              <a:ext uri="{FF2B5EF4-FFF2-40B4-BE49-F238E27FC236}">
                <a16:creationId xmlns:a16="http://schemas.microsoft.com/office/drawing/2014/main" id="{8D1B49E3-7A9C-C606-03EA-49D8E2872933}"/>
              </a:ext>
            </a:extLst>
          </p:cNvPr>
          <p:cNvSpPr/>
          <p:nvPr/>
        </p:nvSpPr>
        <p:spPr>
          <a:xfrm>
            <a:off x="9755256" y="2341341"/>
            <a:ext cx="514350" cy="504825"/>
          </a:xfrm>
          <a:prstGeom prst="ellipse">
            <a:avLst/>
          </a:prstGeom>
          <a:noFill/>
          <a:ln w="38100">
            <a:solidFill>
              <a:schemeClr val="tx2">
                <a:lumMod val="90000"/>
                <a:lumOff val="1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2B0A38B-6B0D-A0D4-80EE-440707F71CD4}"/>
              </a:ext>
            </a:extLst>
          </p:cNvPr>
          <p:cNvSpPr txBox="1"/>
          <p:nvPr/>
        </p:nvSpPr>
        <p:spPr>
          <a:xfrm>
            <a:off x="5373901" y="1350394"/>
            <a:ext cx="3591679" cy="2308324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noProof="0" dirty="0"/>
              <a:t>How might the children doing these drawings feel about the other children? </a:t>
            </a:r>
            <a:r>
              <a:rPr lang="en-GB" noProof="0" dirty="0"/>
              <a:t> </a:t>
            </a:r>
          </a:p>
          <a:p>
            <a:pPr fontAlgn="base"/>
            <a:endParaRPr lang="en-GB" noProof="0" dirty="0"/>
          </a:p>
          <a:p>
            <a:pPr fontAlgn="base"/>
            <a:r>
              <a:rPr lang="en-GB" i="1" noProof="0" dirty="0"/>
              <a:t>How might the other children north of the </a:t>
            </a:r>
            <a:r>
              <a:rPr lang="en-GB" i="1" u="sng" noProof="0" dirty="0"/>
              <a:t>border</a:t>
            </a:r>
            <a:r>
              <a:rPr lang="en-GB" i="1" noProof="0" dirty="0"/>
              <a:t> feel if they knew they were being drawn to look like they are scary?</a:t>
            </a:r>
            <a:r>
              <a:rPr lang="en-GB" noProof="0" dirty="0"/>
              <a:t> 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73377E66-4831-C632-FE3E-C890A03A3727}"/>
              </a:ext>
            </a:extLst>
          </p:cNvPr>
          <p:cNvSpPr txBox="1"/>
          <p:nvPr/>
        </p:nvSpPr>
        <p:spPr>
          <a:xfrm>
            <a:off x="9243348" y="627964"/>
            <a:ext cx="1023816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peace</a:t>
            </a:r>
            <a:endParaRPr lang="en-GB" sz="1600" u="sng" noProof="0" dirty="0"/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362B926-E107-D56F-182E-28B85C0718FA}"/>
              </a:ext>
            </a:extLst>
          </p:cNvPr>
          <p:cNvSpPr txBox="1"/>
          <p:nvPr/>
        </p:nvSpPr>
        <p:spPr>
          <a:xfrm>
            <a:off x="10533104" y="627964"/>
            <a:ext cx="1023816" cy="40011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 fontAlgn="base">
              <a:spcAft>
                <a:spcPts val="600"/>
              </a:spcAft>
            </a:pPr>
            <a:r>
              <a:rPr lang="en-GB" sz="2000" i="1" u="sng" noProof="0" dirty="0"/>
              <a:t>border</a:t>
            </a:r>
            <a:endParaRPr lang="en-GB" sz="1600" u="sng" noProof="0" dirty="0"/>
          </a:p>
        </p:txBody>
      </p:sp>
      <p:pic>
        <p:nvPicPr>
          <p:cNvPr id="3" name="Picture 2" descr="Ask a North Korean: What games do children play in North Korea? | NK News">
            <a:extLst>
              <a:ext uri="{FF2B5EF4-FFF2-40B4-BE49-F238E27FC236}">
                <a16:creationId xmlns:a16="http://schemas.microsoft.com/office/drawing/2014/main" id="{BD3C872C-FF25-75A6-49A8-81F92375F957}"/>
              </a:ext>
            </a:extLst>
          </p:cNvPr>
          <p:cNvPicPr>
            <a:picLocks noChangeAspect="1"/>
          </p:cNvPicPr>
          <p:nvPr/>
        </p:nvPicPr>
        <p:blipFill>
          <a:blip r:embed="rId10"/>
          <a:srcRect l="7562" r="6920"/>
          <a:stretch>
            <a:fillRect/>
          </a:stretch>
        </p:blipFill>
        <p:spPr>
          <a:xfrm>
            <a:off x="8421158" y="3903249"/>
            <a:ext cx="2847342" cy="1872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9740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E71FE89-D8B2-ADE6-E21A-9BC350A83EC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2C4D4D2-B642-946B-3EE1-0824A4A46C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C2C2C960-3744-4F1F-06AE-136FF49E0B60}"/>
              </a:ext>
            </a:extLst>
          </p:cNvPr>
          <p:cNvSpPr/>
          <p:nvPr/>
        </p:nvSpPr>
        <p:spPr>
          <a:xfrm>
            <a:off x="324644" y="290899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06EBB60A-7068-8367-B800-7A29B0923C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77885" y="558098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Introducing Drawing Hope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:a16="http://schemas.microsoft.com/office/drawing/2014/main" id="{6114AA13-1B4D-FD5F-CEDB-2FC485F5D5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543" y="3364048"/>
            <a:ext cx="3645710" cy="27323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Rectangle 3">
            <a:extLst>
              <a:ext uri="{FF2B5EF4-FFF2-40B4-BE49-F238E27FC236}">
                <a16:creationId xmlns:a16="http://schemas.microsoft.com/office/drawing/2014/main" id="{9AB76F32-E7DC-A44C-A2CA-F1799E16AF9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731653" y="3831338"/>
            <a:ext cx="2733423" cy="743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“Hi! I'm 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Minchae</a:t>
            </a: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. 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Nice to meet you! How old are you? What games do you like to play? I like playing tag. I also like playing freeze tag. We can't meet right now, but I'm happy to write you this letter. Bye for now!”</a:t>
            </a:r>
          </a:p>
          <a:p>
            <a:pPr algn="r" eaLnBrk="1" hangingPunct="1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South Korea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3BF648E5-9C17-07DA-B885-C070B818B29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92902" y="3547073"/>
            <a:ext cx="1991487" cy="2896708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138FE0A-2ACC-9E7F-477C-345E59A57031}"/>
              </a:ext>
            </a:extLst>
          </p:cNvPr>
          <p:cNvSpPr txBox="1"/>
          <p:nvPr/>
        </p:nvSpPr>
        <p:spPr>
          <a:xfrm>
            <a:off x="7403922" y="1120674"/>
            <a:ext cx="199148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r">
              <a:spcAft>
                <a:spcPts val="600"/>
              </a:spcAft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“My name is 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Seongryong</a:t>
            </a: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. The school in the picture is my school in North Korea. </a:t>
            </a:r>
          </a:p>
          <a:p>
            <a:pPr algn="r">
              <a:spcAft>
                <a:spcPts val="600"/>
              </a:spcAft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 wish I could study with you… but until that day, goodbye!”</a:t>
            </a:r>
          </a:p>
          <a:p>
            <a:pPr algn="r"/>
            <a:r>
              <a:rPr lang="en-GB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North Korea</a:t>
            </a:r>
          </a:p>
          <a:p>
            <a:pPr algn="ctr"/>
            <a:endParaRPr lang="en-GB" sz="900" b="1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8" name="그림 9">
            <a:extLst>
              <a:ext uri="{FF2B5EF4-FFF2-40B4-BE49-F238E27FC236}">
                <a16:creationId xmlns:a16="http://schemas.microsoft.com/office/drawing/2014/main" id="{E0866159-6F6B-BED7-60FC-5F3676DC2F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12" t="702" r="1114" b="639"/>
          <a:stretch>
            <a:fillRect/>
          </a:stretch>
        </p:blipFill>
        <p:spPr>
          <a:xfrm>
            <a:off x="9663010" y="442060"/>
            <a:ext cx="2008050" cy="2953853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76A67D1-0A4B-5BB9-8108-134FAA33AD60}"/>
              </a:ext>
            </a:extLst>
          </p:cNvPr>
          <p:cNvSpPr txBox="1"/>
          <p:nvPr/>
        </p:nvSpPr>
        <p:spPr>
          <a:xfrm>
            <a:off x="723543" y="1539038"/>
            <a:ext cx="6100369" cy="1477328"/>
          </a:xfrm>
          <a:prstGeom prst="rect">
            <a:avLst/>
          </a:prstGeom>
          <a:solidFill>
            <a:srgbClr val="D6EAD6"/>
          </a:solidFill>
        </p:spPr>
        <p:txBody>
          <a:bodyPr wrap="square" rtlCol="0">
            <a:spAutoFit/>
          </a:bodyPr>
          <a:lstStyle/>
          <a:p>
            <a:pPr fontAlgn="base"/>
            <a:r>
              <a:rPr lang="en-GB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How do you think these children felt sharing these pictures of themselves?</a:t>
            </a:r>
            <a:r>
              <a:rPr lang="en-GB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 </a:t>
            </a:r>
          </a:p>
          <a:p>
            <a:pPr fontAlgn="base"/>
            <a:endParaRPr lang="en-GB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fontAlgn="base"/>
            <a:r>
              <a:rPr lang="en-GB" i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How do you think they felt seeing pictures of children from across the border?</a:t>
            </a:r>
            <a:r>
              <a:rPr lang="en-GB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 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DC5C628-8B76-67F2-9875-AB34115B168C}"/>
              </a:ext>
            </a:extLst>
          </p:cNvPr>
          <p:cNvSpPr txBox="1"/>
          <p:nvPr/>
        </p:nvSpPr>
        <p:spPr>
          <a:xfrm>
            <a:off x="4914513" y="4526702"/>
            <a:ext cx="1909399" cy="1569660"/>
          </a:xfrm>
          <a:prstGeom prst="rect">
            <a:avLst/>
          </a:prstGeom>
          <a:solidFill>
            <a:srgbClr val="FFE7B7"/>
          </a:solidFill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en-GB" sz="16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Self</a:t>
            </a:r>
            <a:r>
              <a:rPr lang="en-GB" sz="16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</a:t>
            </a:r>
            <a:r>
              <a:rPr lang="en-GB" sz="16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Portrait</a:t>
            </a:r>
            <a:r>
              <a:rPr lang="en-GB" sz="16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– A representation of an artist, created by the artist themselves.</a:t>
            </a:r>
          </a:p>
        </p:txBody>
      </p:sp>
    </p:spTree>
    <p:extLst>
      <p:ext uri="{BB962C8B-B14F-4D97-AF65-F5344CB8AC3E}">
        <p14:creationId xmlns:p14="http://schemas.microsoft.com/office/powerpoint/2010/main" val="137882370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4A552D-CEFE-4A2D-15F6-0121C2EDEE5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7BAF548-DCE0-895F-D35D-D605B78EED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7D3205B-9B64-4DDF-A04E-A3C7C9B7B4E3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C4C3C3F-58C4-B4A8-AD76-05FCF1C9C21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09920" y="835695"/>
            <a:ext cx="6836229" cy="24685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buFontTx/>
              <a:buNone/>
            </a:pPr>
            <a:r>
              <a:rPr lang="en-GB" sz="2400" noProof="0" dirty="0">
                <a:latin typeface="Poppins" panose="00000500000000000000" pitchFamily="2" charset="0"/>
                <a:cs typeface="Poppins" panose="00000500000000000000" pitchFamily="2" charset="0"/>
              </a:rPr>
              <a:t>‘Hello, My Friend’</a:t>
            </a:r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63D4DD8C-6B40-2925-BD15-FA6987764569}"/>
              </a:ext>
            </a:extLst>
          </p:cNvPr>
          <p:cNvSpPr txBox="1">
            <a:spLocks noChangeArrowheads="1"/>
          </p:cNvSpPr>
          <p:nvPr/>
        </p:nvSpPr>
        <p:spPr>
          <a:xfrm>
            <a:off x="348343" y="4991446"/>
            <a:ext cx="3598693" cy="1502228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Chhourt</a:t>
            </a: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Kanha. I am 11 years old. I live in Cambodia. </a:t>
            </a:r>
          </a:p>
          <a:p>
            <a:pPr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I love art and I like drawing. </a:t>
            </a:r>
          </a:p>
          <a:p>
            <a:pPr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I hope we can draw together.”</a:t>
            </a:r>
          </a:p>
          <a:p>
            <a:pPr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- </a:t>
            </a:r>
            <a:r>
              <a:rPr lang="en-GB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Cambodia</a:t>
            </a:r>
          </a:p>
        </p:txBody>
      </p:sp>
      <p:pic>
        <p:nvPicPr>
          <p:cNvPr id="10" name="그림 4">
            <a:extLst>
              <a:ext uri="{FF2B5EF4-FFF2-40B4-BE49-F238E27FC236}">
                <a16:creationId xmlns:a16="http://schemas.microsoft.com/office/drawing/2014/main" id="{1B7224BF-39B8-F02E-D3D7-DCA2019866F4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" t="1208" r="857" b="1087"/>
          <a:stretch>
            <a:fillRect/>
          </a:stretch>
        </p:blipFill>
        <p:spPr>
          <a:xfrm>
            <a:off x="605189" y="558098"/>
            <a:ext cx="3073865" cy="4368232"/>
          </a:xfrm>
          <a:prstGeom prst="rect">
            <a:avLst/>
          </a:prstGeom>
        </p:spPr>
      </p:pic>
      <p:sp>
        <p:nvSpPr>
          <p:cNvPr id="17" name="Rectangle 3">
            <a:extLst>
              <a:ext uri="{FF2B5EF4-FFF2-40B4-BE49-F238E27FC236}">
                <a16:creationId xmlns:a16="http://schemas.microsoft.com/office/drawing/2014/main" id="{E3EF9D4E-6CA2-6811-F1A8-AA2CC1935882}"/>
              </a:ext>
            </a:extLst>
          </p:cNvPr>
          <p:cNvSpPr txBox="1">
            <a:spLocks noChangeArrowheads="1"/>
          </p:cNvSpPr>
          <p:nvPr/>
        </p:nvSpPr>
        <p:spPr>
          <a:xfrm>
            <a:off x="4775507" y="4672143"/>
            <a:ext cx="2640983" cy="922313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“Hello, my name is Britney. I live in South Africa. I love my country so much. I also love the animals in my country.”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</a:t>
            </a:r>
            <a:r>
              <a:rPr lang="en-GB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South Africa</a:t>
            </a:r>
          </a:p>
        </p:txBody>
      </p:sp>
      <p:pic>
        <p:nvPicPr>
          <p:cNvPr id="18" name="그림 4">
            <a:extLst>
              <a:ext uri="{FF2B5EF4-FFF2-40B4-BE49-F238E27FC236}">
                <a16:creationId xmlns:a16="http://schemas.microsoft.com/office/drawing/2014/main" id="{B4A91636-39DD-D02A-7111-C38C4B8BECB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5644" y="1736231"/>
            <a:ext cx="3964783" cy="2790463"/>
          </a:xfrm>
          <a:prstGeom prst="rect">
            <a:avLst/>
          </a:prstGeom>
        </p:spPr>
      </p:pic>
      <p:sp>
        <p:nvSpPr>
          <p:cNvPr id="19" name="Rectangle 3">
            <a:extLst>
              <a:ext uri="{FF2B5EF4-FFF2-40B4-BE49-F238E27FC236}">
                <a16:creationId xmlns:a16="http://schemas.microsoft.com/office/drawing/2014/main" id="{35DA2B5A-8512-1D92-5258-4CFCAAF94527}"/>
              </a:ext>
            </a:extLst>
          </p:cNvPr>
          <p:cNvSpPr txBox="1">
            <a:spLocks noChangeArrowheads="1"/>
          </p:cNvSpPr>
          <p:nvPr/>
        </p:nvSpPr>
        <p:spPr>
          <a:xfrm>
            <a:off x="8041429" y="5063739"/>
            <a:ext cx="3588314" cy="1061434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“Hi my name is Carly. I am 14 years old.</a:t>
            </a:r>
          </a:p>
          <a:p>
            <a:pPr algn="r"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I'm from Belfast, Northern Ireland. </a:t>
            </a:r>
          </a:p>
          <a:p>
            <a:pPr algn="r"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My hope for the future is for everyone to get along and no segregation.”</a:t>
            </a:r>
          </a:p>
          <a:p>
            <a:pPr algn="r">
              <a:buFontTx/>
              <a:buNone/>
            </a:pPr>
            <a:r>
              <a:rPr lang="en-GB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Northern Ireland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20" name="그림 5">
            <a:extLst>
              <a:ext uri="{FF2B5EF4-FFF2-40B4-BE49-F238E27FC236}">
                <a16:creationId xmlns:a16="http://schemas.microsoft.com/office/drawing/2014/main" id="{61140909-08E8-F6FE-0FBE-FA509F1AC98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04364" y="539406"/>
            <a:ext cx="2782447" cy="4386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380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15B947-CFA1-7077-043A-18A0F7B369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C3E45BE-954C-EDE5-DBE3-666DB77C34C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38"/>
          <a:stretch>
            <a:fillRect/>
          </a:stretch>
        </p:blipFill>
        <p:spPr>
          <a:xfrm>
            <a:off x="0" y="-1"/>
            <a:ext cx="12192000" cy="6857999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45AAA602-8344-7794-3D57-F394DBB38C30}"/>
              </a:ext>
            </a:extLst>
          </p:cNvPr>
          <p:cNvSpPr/>
          <p:nvPr/>
        </p:nvSpPr>
        <p:spPr>
          <a:xfrm>
            <a:off x="348343" y="290897"/>
            <a:ext cx="11495312" cy="6276201"/>
          </a:xfrm>
          <a:prstGeom prst="rect">
            <a:avLst/>
          </a:prstGeom>
          <a:solidFill>
            <a:srgbClr val="99CC99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noProof="0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E81D9B2A-61CF-3815-1D25-423518CCB8DB}"/>
              </a:ext>
            </a:extLst>
          </p:cNvPr>
          <p:cNvSpPr txBox="1">
            <a:spLocks noChangeArrowheads="1"/>
          </p:cNvSpPr>
          <p:nvPr/>
        </p:nvSpPr>
        <p:spPr>
          <a:xfrm>
            <a:off x="577894" y="4103060"/>
            <a:ext cx="4881074" cy="2053666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“My name is Julian, I'm 14 years old. 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 live in Cali in Colombia and attend Nuestra 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Señora</a:t>
            </a:r>
            <a:r>
              <a:rPr lang="en-GB" sz="1400" dirty="0">
                <a:latin typeface="Poppins Light" panose="00000400000000000000" pitchFamily="2" charset="0"/>
                <a:cs typeface="Poppins Light" panose="00000400000000000000" pitchFamily="2" charset="0"/>
              </a:rPr>
              <a:t> </a:t>
            </a: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de </a:t>
            </a:r>
            <a:r>
              <a:rPr lang="en-GB" sz="1400" noProof="0" dirty="0" err="1">
                <a:latin typeface="Poppins Light" panose="00000400000000000000" pitchFamily="2" charset="0"/>
                <a:cs typeface="Poppins Light" panose="00000400000000000000" pitchFamily="2" charset="0"/>
              </a:rPr>
              <a:t>Chiquinquira</a:t>
            </a: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 School.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Peace lies in living in harmony with the environment.”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	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Colombia</a:t>
            </a:r>
          </a:p>
        </p:txBody>
      </p:sp>
      <p:pic>
        <p:nvPicPr>
          <p:cNvPr id="14" name="그림 6">
            <a:extLst>
              <a:ext uri="{FF2B5EF4-FFF2-40B4-BE49-F238E27FC236}">
                <a16:creationId xmlns:a16="http://schemas.microsoft.com/office/drawing/2014/main" id="{58F075F0-0B82-D33D-3B5D-4D220E635BA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64" y="624737"/>
            <a:ext cx="4309707" cy="3299299"/>
          </a:xfrm>
          <a:prstGeom prst="rect">
            <a:avLst/>
          </a:prstGeom>
        </p:spPr>
      </p:pic>
      <p:sp>
        <p:nvSpPr>
          <p:cNvPr id="15" name="Rectangle 3">
            <a:extLst>
              <a:ext uri="{FF2B5EF4-FFF2-40B4-BE49-F238E27FC236}">
                <a16:creationId xmlns:a16="http://schemas.microsoft.com/office/drawing/2014/main" id="{6AA4BBD9-EBBF-A37C-8B21-8953E100AFD1}"/>
              </a:ext>
            </a:extLst>
          </p:cNvPr>
          <p:cNvSpPr txBox="1">
            <a:spLocks noChangeArrowheads="1"/>
          </p:cNvSpPr>
          <p:nvPr/>
        </p:nvSpPr>
        <p:spPr>
          <a:xfrm>
            <a:off x="7245834" y="4103060"/>
            <a:ext cx="4223295" cy="23526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“Hello! My name is Jordyn and I live In America! 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 like soccer and volleyball. 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 would love to see you sometime! </a:t>
            </a: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  <a:p>
            <a:pPr algn="ct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I am thinking of you!”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r>
              <a:rPr lang="en-GB" sz="1400" b="1" noProof="0" dirty="0">
                <a:latin typeface="Poppins Light" panose="00000400000000000000" pitchFamily="2" charset="0"/>
                <a:cs typeface="Poppins Light" panose="00000400000000000000" pitchFamily="2" charset="0"/>
              </a:rPr>
              <a:t>- U.S.A</a:t>
            </a:r>
          </a:p>
          <a:p>
            <a:pPr algn="r">
              <a:spcBef>
                <a:spcPts val="0"/>
              </a:spcBef>
              <a:spcAft>
                <a:spcPts val="600"/>
              </a:spcAft>
              <a:buFontTx/>
              <a:buNone/>
            </a:pPr>
            <a:endParaRPr lang="en-GB" sz="1400" noProof="0" dirty="0">
              <a:latin typeface="Poppins Light" panose="00000400000000000000" pitchFamily="2" charset="0"/>
              <a:cs typeface="Poppins Light" panose="00000400000000000000" pitchFamily="2" charset="0"/>
            </a:endParaRPr>
          </a:p>
        </p:txBody>
      </p:sp>
      <p:pic>
        <p:nvPicPr>
          <p:cNvPr id="16" name="그림 3">
            <a:extLst>
              <a:ext uri="{FF2B5EF4-FFF2-40B4-BE49-F238E27FC236}">
                <a16:creationId xmlns:a16="http://schemas.microsoft.com/office/drawing/2014/main" id="{AE5F1FD0-EE14-8FC7-81D5-B533B8EFAB8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2629" y="653181"/>
            <a:ext cx="4309707" cy="32424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3245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F54AC1DCCC6B543BCF62F3AAC485515" ma:contentTypeVersion="16" ma:contentTypeDescription="Create a new document." ma:contentTypeScope="" ma:versionID="25e83ee9d941bb713b0f133e51dbfc5e">
  <xsd:schema xmlns:xsd="http://www.w3.org/2001/XMLSchema" xmlns:xs="http://www.w3.org/2001/XMLSchema" xmlns:p="http://schemas.microsoft.com/office/2006/metadata/properties" xmlns:ns2="4fe2ddb4-2661-4559-bd83-eecb616c5c77" xmlns:ns3="e26a842c-2ffe-4f7b-a3ae-7f536be04bb3" targetNamespace="http://schemas.microsoft.com/office/2006/metadata/properties" ma:root="true" ma:fieldsID="ce64ce5eb228e35bb30f795c896897e0" ns2:_="" ns3:_="">
    <xsd:import namespace="4fe2ddb4-2661-4559-bd83-eecb616c5c77"/>
    <xsd:import namespace="e26a842c-2ffe-4f7b-a3ae-7f536be04bb3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fe2ddb4-2661-4559-bd83-eecb616c5c77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ac34fb01-fe5e-4f9e-976d-785db01853c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dexed="true" ma:internalName="MediaServiceLocation" ma:readOnly="true">
      <xsd:simpleType>
        <xsd:restriction base="dms:Text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26a842c-2ffe-4f7b-a3ae-7f536be04bb3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ef47e55-72f8-4aad-be7a-3b6c2d61f427}" ma:internalName="TaxCatchAll" ma:showField="CatchAllData" ma:web="e26a842c-2ffe-4f7b-a3ae-7f536be04bb3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4fe2ddb4-2661-4559-bd83-eecb616c5c77">
      <Terms xmlns="http://schemas.microsoft.com/office/infopath/2007/PartnerControls"/>
    </lcf76f155ced4ddcb4097134ff3c332f>
    <TaxCatchAll xmlns="e26a842c-2ffe-4f7b-a3ae-7f536be04bb3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01CFF15-21FE-4BE5-81A8-30D84FE5FCE5}">
  <ds:schemaRefs>
    <ds:schemaRef ds:uri="4fe2ddb4-2661-4559-bd83-eecb616c5c77"/>
    <ds:schemaRef ds:uri="e26a842c-2ffe-4f7b-a3ae-7f536be04bb3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326C0B48-D3F5-40EF-9B73-86D5D00129CD}">
  <ds:schemaRefs>
    <ds:schemaRef ds:uri="4fe2ddb4-2661-4559-bd83-eecb616c5c77"/>
    <ds:schemaRef ds:uri="e26a842c-2ffe-4f7b-a3ae-7f536be04bb3"/>
    <ds:schemaRef ds:uri="http://schemas.microsoft.com/office/2006/metadata/properties"/>
    <ds:schemaRef ds:uri="http://schemas.microsoft.com/office/infopath/2007/PartnerControls"/>
  </ds:schemaRefs>
</ds:datastoreItem>
</file>

<file path=customXml/itemProps3.xml><?xml version="1.0" encoding="utf-8"?>
<ds:datastoreItem xmlns:ds="http://schemas.openxmlformats.org/officeDocument/2006/customXml" ds:itemID="{EF78BC85-4855-4D32-8F40-3E8CF89927CD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7</TotalTime>
  <Words>1268</Words>
  <Application>Microsoft Office PowerPoint</Application>
  <PresentationFormat>Widescreen</PresentationFormat>
  <Paragraphs>221</Paragraphs>
  <Slides>22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22</vt:i4>
      </vt:variant>
    </vt:vector>
  </HeadingPairs>
  <TitlesOfParts>
    <vt:vector size="29" baseType="lpstr">
      <vt:lpstr>Aptos</vt:lpstr>
      <vt:lpstr>Aptos Display</vt:lpstr>
      <vt:lpstr>Arial</vt:lpstr>
      <vt:lpstr>Poppins</vt:lpstr>
      <vt:lpstr>Poppins Light</vt:lpstr>
      <vt:lpstr>Roboto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Ben Harper</dc:creator>
  <cp:lastModifiedBy>Ben Harper</cp:lastModifiedBy>
  <cp:revision>4</cp:revision>
  <dcterms:created xsi:type="dcterms:W3CDTF">2026-04-30T12:37:09Z</dcterms:created>
  <dcterms:modified xsi:type="dcterms:W3CDTF">2026-08-27T12:11:35Z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0x0101009F54AC1DCCC6B543BCF62F3AAC485515</vt:lpwstr>
  </property>
  <property fmtid="{D5CDD505-2E9C-101B-9397-08002B2CF9AE}" pid="3" name="MediaServiceImageTags">
    <vt:lpwstr/>
  </property>
</Properties>
</file>