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569" r:id="rId5"/>
    <p:sldId id="590" r:id="rId6"/>
    <p:sldId id="606" r:id="rId7"/>
    <p:sldId id="607" r:id="rId8"/>
    <p:sldId id="60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AB16B6-FDF4-43BA-9A27-0A67ABC91E85}" v="2" dt="2026-08-24T10:52:45.6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06/09/2026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F77376-3DE1-1FA7-83D5-E0E72CF6AF92}"/>
              </a:ext>
            </a:extLst>
          </p:cNvPr>
          <p:cNvGrpSpPr/>
          <p:nvPr/>
        </p:nvGrpSpPr>
        <p:grpSpPr>
          <a:xfrm>
            <a:off x="557827" y="1263986"/>
            <a:ext cx="7596108" cy="5081607"/>
            <a:chOff x="557827" y="1435436"/>
            <a:chExt cx="7596108" cy="5081607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93FAD29F-E299-ECC9-9B7F-BE1BA7505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7827" y="1435436"/>
              <a:ext cx="3511200" cy="436626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94F61D8-E4A8-107C-147B-B5AC989FC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4302210" y="5086348"/>
              <a:ext cx="1430694" cy="143069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4B6020A-C222-60F2-523B-878022703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850232" y="4012346"/>
              <a:ext cx="2303703" cy="2401991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A16FBEA-8762-6822-8DA5-B8F7441CB2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6715" r="8480" b="3968"/>
          <a:stretch>
            <a:fillRect/>
          </a:stretch>
        </p:blipFill>
        <p:spPr>
          <a:xfrm>
            <a:off x="8207190" y="895297"/>
            <a:ext cx="3464955" cy="50674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9A67F0D-657A-DB7F-C9F1-B389A21B1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547425" y="1047258"/>
            <a:ext cx="1773116" cy="11411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88D26B-8A0C-E3DD-A3DC-0B423E57FE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2892" r="38129" b="84417"/>
          <a:stretch>
            <a:fillRect/>
          </a:stretch>
        </p:blipFill>
        <p:spPr>
          <a:xfrm>
            <a:off x="4227300" y="2608578"/>
            <a:ext cx="3832079" cy="1192053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657533" y="3204604"/>
            <a:ext cx="3311788" cy="923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BEBEF-6591-0502-1779-CD409CCC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06FF8475-CAC7-458E-C8F1-77E983F23D1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C683252-5291-8230-C847-6900890AA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95" y="1631753"/>
            <a:ext cx="2471212" cy="35944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66DB4D-2301-BCDC-F886-2A47E7A46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6715" r="8480" b="3968"/>
          <a:stretch>
            <a:fillRect/>
          </a:stretch>
        </p:blipFill>
        <p:spPr>
          <a:xfrm>
            <a:off x="8207190" y="895297"/>
            <a:ext cx="3464955" cy="50674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46D6EDC-945D-73F9-A24D-B4686D411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781770" y="1867680"/>
            <a:ext cx="1773116" cy="11411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EB2DE9-48E6-8D3D-9DD0-67C1F85BA4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8" t="16865" r="63925" b="13333"/>
          <a:stretch>
            <a:fillRect/>
          </a:stretch>
        </p:blipFill>
        <p:spPr>
          <a:xfrm>
            <a:off x="962130" y="957182"/>
            <a:ext cx="1295416" cy="47870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4BA665-5725-7DC4-353F-4A0CA39287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19" t="17143" r="37664" b="13055"/>
          <a:stretch>
            <a:fillRect/>
          </a:stretch>
        </p:blipFill>
        <p:spPr>
          <a:xfrm>
            <a:off x="4890457" y="1010069"/>
            <a:ext cx="1295416" cy="47870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2B2394-5034-B122-1A7B-9D369B691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8" t="17008" r="9418" b="66119"/>
          <a:stretch>
            <a:fillRect/>
          </a:stretch>
        </p:blipFill>
        <p:spPr>
          <a:xfrm>
            <a:off x="2234311" y="378617"/>
            <a:ext cx="1354404" cy="11571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752811-409D-56F9-37C1-CD4353128A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94" t="34414" r="8772" b="48713"/>
          <a:stretch>
            <a:fillRect/>
          </a:stretch>
        </p:blipFill>
        <p:spPr>
          <a:xfrm>
            <a:off x="3588715" y="378617"/>
            <a:ext cx="1354404" cy="11571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A4EFE38-F6D6-7788-5B25-611163E796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03" t="51707" r="8663" b="31420"/>
          <a:stretch>
            <a:fillRect/>
          </a:stretch>
        </p:blipFill>
        <p:spPr>
          <a:xfrm>
            <a:off x="2212036" y="5251113"/>
            <a:ext cx="1354404" cy="115713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E8881B9-521C-EA9D-A51C-7DAB66C628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0" t="69803" r="9316" b="13324"/>
          <a:stretch>
            <a:fillRect/>
          </a:stretch>
        </p:blipFill>
        <p:spPr>
          <a:xfrm>
            <a:off x="3551247" y="5232901"/>
            <a:ext cx="1354404" cy="115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56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FFCB4-CCFC-9F29-45FC-1BD54A88B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0AE4135-131F-DD64-FAE0-E0C4047F60C6}"/>
              </a:ext>
            </a:extLst>
          </p:cNvPr>
          <p:cNvSpPr/>
          <p:nvPr/>
        </p:nvSpPr>
        <p:spPr>
          <a:xfrm>
            <a:off x="348344" y="290897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48F019-3FDF-8413-EE9B-DDF75117E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6715" r="8480" b="3968"/>
          <a:stretch>
            <a:fillRect/>
          </a:stretch>
        </p:blipFill>
        <p:spPr>
          <a:xfrm>
            <a:off x="8207190" y="895297"/>
            <a:ext cx="3464955" cy="50674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9AC741-29DC-A5E1-90DE-64CED954B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591270" y="3039255"/>
            <a:ext cx="1773116" cy="11411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F5E44B-295A-AD54-0085-723DCF4A51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" t="6395" r="3990" b="45986"/>
          <a:stretch>
            <a:fillRect/>
          </a:stretch>
        </p:blipFill>
        <p:spPr>
          <a:xfrm>
            <a:off x="3495631" y="648895"/>
            <a:ext cx="3009113" cy="22543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635B6A-53CD-9E3A-F001-F178A72F29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" t="6907" r="5451" b="46270"/>
          <a:stretch>
            <a:fillRect/>
          </a:stretch>
        </p:blipFill>
        <p:spPr>
          <a:xfrm>
            <a:off x="455914" y="648894"/>
            <a:ext cx="3024122" cy="22543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862437-034A-7F36-DCAA-750F15B4AE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3" t="53896" r="4814" b="8439"/>
          <a:stretch>
            <a:fillRect/>
          </a:stretch>
        </p:blipFill>
        <p:spPr>
          <a:xfrm>
            <a:off x="493829" y="4229246"/>
            <a:ext cx="3024122" cy="18134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7C350A-EE2B-990B-B9ED-FA07FF747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2" t="53708" r="3481" b="7987"/>
          <a:stretch>
            <a:fillRect/>
          </a:stretch>
        </p:blipFill>
        <p:spPr>
          <a:xfrm>
            <a:off x="3495630" y="4229245"/>
            <a:ext cx="3009113" cy="181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8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A64BD-8CB3-2455-233E-F4AF93EA2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B6B8C0A-C817-BAD2-A5F5-854C1E6E6914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910CB78-65D6-D427-7B96-32DEEFB04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6715" r="8480" b="3968"/>
          <a:stretch>
            <a:fillRect/>
          </a:stretch>
        </p:blipFill>
        <p:spPr>
          <a:xfrm>
            <a:off x="8207190" y="895297"/>
            <a:ext cx="3464955" cy="50674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B036FB-CE13-257A-24D8-E542365BF0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591270" y="4087005"/>
            <a:ext cx="1773116" cy="1141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1301DE-2E02-69DF-1250-10BA8D659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781" y="4396159"/>
            <a:ext cx="2176542" cy="16324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46FBC8-B638-F0DB-3D46-A44D35A9FA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0265" y="4396160"/>
            <a:ext cx="2176541" cy="16324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5EF63C-2BEB-CA5B-3865-CA8502DE22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71751" y="4396160"/>
            <a:ext cx="2176540" cy="16324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BF7C2-48D8-A992-D9B0-90234BDBF7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" t="6394" r="3990" b="7195"/>
          <a:stretch>
            <a:fillRect/>
          </a:stretch>
        </p:blipFill>
        <p:spPr>
          <a:xfrm>
            <a:off x="3064229" y="374573"/>
            <a:ext cx="2611995" cy="35508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6C45B73-097B-C2BA-2089-B5D45CADB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" t="6907" r="5451" b="8127"/>
          <a:stretch>
            <a:fillRect/>
          </a:stretch>
        </p:blipFill>
        <p:spPr>
          <a:xfrm>
            <a:off x="460849" y="374574"/>
            <a:ext cx="2625022" cy="355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61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9E37F-AD74-D014-51A0-8F4D74AB7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6260752-9527-3C93-F80B-919466A1F69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C2CFE1-B312-6E40-4CA8-87F6A87E3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6715" r="8480" b="3968"/>
          <a:stretch>
            <a:fillRect/>
          </a:stretch>
        </p:blipFill>
        <p:spPr>
          <a:xfrm>
            <a:off x="8207190" y="895297"/>
            <a:ext cx="3464955" cy="50674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5CC0F1-C992-989F-DB98-1BB62DB9E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365705" flipH="1">
            <a:off x="6638895" y="5005780"/>
            <a:ext cx="1773116" cy="1141163"/>
          </a:xfrm>
          <a:prstGeom prst="rect">
            <a:avLst/>
          </a:prstGeom>
        </p:spPr>
      </p:pic>
      <p:pic>
        <p:nvPicPr>
          <p:cNvPr id="5" name="Picture 4" descr="same/different">
            <a:extLst>
              <a:ext uri="{FF2B5EF4-FFF2-40B4-BE49-F238E27FC236}">
                <a16:creationId xmlns:a16="http://schemas.microsoft.com/office/drawing/2014/main" id="{1143CE93-634B-B745-F006-BEAFFB22AD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8911" b="41585"/>
          <a:stretch>
            <a:fillRect/>
          </a:stretch>
        </p:blipFill>
        <p:spPr>
          <a:xfrm>
            <a:off x="3493762" y="1637056"/>
            <a:ext cx="1585212" cy="1450747"/>
          </a:xfrm>
          <a:prstGeom prst="rect">
            <a:avLst/>
          </a:prstGeom>
        </p:spPr>
      </p:pic>
      <p:pic>
        <p:nvPicPr>
          <p:cNvPr id="8" name="그림 4">
            <a:extLst>
              <a:ext uri="{FF2B5EF4-FFF2-40B4-BE49-F238E27FC236}">
                <a16:creationId xmlns:a16="http://schemas.microsoft.com/office/drawing/2014/main" id="{843CDBDE-A346-4709-8CD0-80525C11C9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1126773" y="1894744"/>
            <a:ext cx="1998407" cy="2839912"/>
          </a:xfrm>
          <a:prstGeom prst="rect">
            <a:avLst/>
          </a:prstGeom>
        </p:spPr>
      </p:pic>
      <p:pic>
        <p:nvPicPr>
          <p:cNvPr id="10" name="Picture 9" descr="same/different">
            <a:extLst>
              <a:ext uri="{FF2B5EF4-FFF2-40B4-BE49-F238E27FC236}">
                <a16:creationId xmlns:a16="http://schemas.microsoft.com/office/drawing/2014/main" id="{AC4E85A0-AC00-81E7-7645-1A01405D91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911" t="40588" b="997"/>
          <a:stretch>
            <a:fillRect/>
          </a:stretch>
        </p:blipFill>
        <p:spPr>
          <a:xfrm>
            <a:off x="3493762" y="3541597"/>
            <a:ext cx="1585212" cy="1450747"/>
          </a:xfrm>
          <a:prstGeom prst="rect">
            <a:avLst/>
          </a:prstGeom>
        </p:spPr>
      </p:pic>
      <p:pic>
        <p:nvPicPr>
          <p:cNvPr id="12" name="그림 5">
            <a:extLst>
              <a:ext uri="{FF2B5EF4-FFF2-40B4-BE49-F238E27FC236}">
                <a16:creationId xmlns:a16="http://schemas.microsoft.com/office/drawing/2014/main" id="{E123D7ED-43D8-ED89-74DA-9E1BD3AAE4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>
            <a:fillRect/>
          </a:stretch>
        </p:blipFill>
        <p:spPr>
          <a:xfrm>
            <a:off x="5396050" y="1894743"/>
            <a:ext cx="1998407" cy="28399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3B2343-D40F-A664-9E0F-AF362B84C312}"/>
              </a:ext>
            </a:extLst>
          </p:cNvPr>
          <p:cNvSpPr txBox="1"/>
          <p:nvPr/>
        </p:nvSpPr>
        <p:spPr>
          <a:xfrm>
            <a:off x="3611880" y="2668368"/>
            <a:ext cx="13411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</a:rPr>
              <a:t>yr un </a:t>
            </a:r>
            <a:r>
              <a:rPr lang="en-US" b="1" dirty="0" err="1">
                <a:latin typeface="Roboto" panose="02000000000000000000" pitchFamily="2" charset="0"/>
                <a:ea typeface="Roboto" panose="02000000000000000000" pitchFamily="2" charset="0"/>
              </a:rPr>
              <a:t>peth</a:t>
            </a:r>
            <a:endParaRPr lang="en-GB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247349-D88A-EB78-D127-4C95663E6946}"/>
              </a:ext>
            </a:extLst>
          </p:cNvPr>
          <p:cNvSpPr txBox="1"/>
          <p:nvPr/>
        </p:nvSpPr>
        <p:spPr>
          <a:xfrm>
            <a:off x="3590055" y="3640412"/>
            <a:ext cx="13411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Roboto" panose="02000000000000000000" pitchFamily="2" charset="0"/>
                <a:ea typeface="Roboto" panose="02000000000000000000" pitchFamily="2" charset="0"/>
              </a:rPr>
              <a:t>gwahanol</a:t>
            </a:r>
            <a:endParaRPr lang="en-GB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687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6C0B48-D3F5-40EF-9B73-86D5D00129C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69426083-694f-42c1-b816-ba6e273b966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FD0153-F65D-4F93-8526-3325154CA1B2}"/>
</file>

<file path=docMetadata/LabelInfo.xml><?xml version="1.0" encoding="utf-8"?>
<clbl:labelList xmlns:clbl="http://schemas.microsoft.com/office/2020/mipLabelMetadata">
  <clbl:label id="{53d86130-caff-4a25-bf2b-8ff551820168}" enabled="0" method="" siteId="{53d86130-caff-4a25-bf2b-8ff55182016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</Words>
  <Application>Microsoft Office PowerPoint</Application>
  <PresentationFormat>Widescreen</PresentationFormat>
  <Paragraphs>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Roboto</vt:lpstr>
      <vt:lpstr>Stencil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Harper</dc:creator>
  <cp:lastModifiedBy>Jane  Harries</cp:lastModifiedBy>
  <cp:revision>5</cp:revision>
  <dcterms:created xsi:type="dcterms:W3CDTF">2026-04-30T12:37:09Z</dcterms:created>
  <dcterms:modified xsi:type="dcterms:W3CDTF">2026-09-06T16:50:45Z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