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590" y="1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626" y="-46037"/>
            <a:ext cx="12215626" cy="7918244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-767534" y="4678363"/>
            <a:ext cx="13398261" cy="3853917"/>
            <a:chOff x="-749061" y="5325493"/>
            <a:chExt cx="13398261" cy="3853917"/>
          </a:xfrm>
        </p:grpSpPr>
        <p:sp>
          <p:nvSpPr>
            <p:cNvPr id="17" name="Oval 16"/>
            <p:cNvSpPr/>
            <p:nvPr userDrawn="1"/>
          </p:nvSpPr>
          <p:spPr>
            <a:xfrm>
              <a:off x="9019729" y="6936633"/>
              <a:ext cx="2044461" cy="20617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-749061" y="5325493"/>
              <a:ext cx="13398261" cy="3853917"/>
              <a:chOff x="-749061" y="5325493"/>
              <a:chExt cx="13398261" cy="3853917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9" name="Oval 8"/>
              <p:cNvSpPr/>
              <p:nvPr userDrawn="1"/>
            </p:nvSpPr>
            <p:spPr>
              <a:xfrm>
                <a:off x="-749061" y="5325493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 userDrawn="1"/>
            </p:nvSpPr>
            <p:spPr>
              <a:xfrm>
                <a:off x="-412630" y="6288657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 userDrawn="1"/>
            </p:nvSpPr>
            <p:spPr>
              <a:xfrm>
                <a:off x="1166003" y="5974781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2719476" y="6841350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4669045" y="6602269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6586264" y="7117697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0604739" y="6086840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 userDrawn="1"/>
            </p:nvSpPr>
            <p:spPr>
              <a:xfrm>
                <a:off x="9953444" y="5508055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>
                <a:off x="9172129" y="7089033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 userDrawn="1"/>
            </p:nvSpPr>
            <p:spPr>
              <a:xfrm>
                <a:off x="7705542" y="6325922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2266" y="1278041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 smtClean="0"/>
              <a:t>Fly Kites Not Drones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614944" y="5393400"/>
            <a:ext cx="13398261" cy="3853917"/>
            <a:chOff x="-749061" y="5325493"/>
            <a:chExt cx="13398261" cy="3853917"/>
          </a:xfrm>
        </p:grpSpPr>
        <p:sp>
          <p:nvSpPr>
            <p:cNvPr id="23" name="Oval 22"/>
            <p:cNvSpPr/>
            <p:nvPr userDrawn="1"/>
          </p:nvSpPr>
          <p:spPr>
            <a:xfrm>
              <a:off x="9019729" y="6936633"/>
              <a:ext cx="2044461" cy="20617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 userDrawn="1"/>
          </p:nvGrpSpPr>
          <p:grpSpPr>
            <a:xfrm>
              <a:off x="-749061" y="5325493"/>
              <a:ext cx="13398261" cy="3853917"/>
              <a:chOff x="-749061" y="5325493"/>
              <a:chExt cx="13398261" cy="3853917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25" name="Oval 24"/>
              <p:cNvSpPr/>
              <p:nvPr userDrawn="1"/>
            </p:nvSpPr>
            <p:spPr>
              <a:xfrm>
                <a:off x="-749061" y="5325493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 userDrawn="1"/>
            </p:nvSpPr>
            <p:spPr>
              <a:xfrm>
                <a:off x="-412630" y="6288657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 userDrawn="1"/>
            </p:nvSpPr>
            <p:spPr>
              <a:xfrm>
                <a:off x="1166003" y="5974781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 userDrawn="1"/>
            </p:nvSpPr>
            <p:spPr>
              <a:xfrm>
                <a:off x="2719476" y="6841350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4669045" y="6602269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 userDrawn="1"/>
            </p:nvSpPr>
            <p:spPr>
              <a:xfrm>
                <a:off x="6586264" y="7117697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 userDrawn="1"/>
            </p:nvSpPr>
            <p:spPr>
              <a:xfrm>
                <a:off x="10604739" y="6086840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 userDrawn="1"/>
            </p:nvSpPr>
            <p:spPr>
              <a:xfrm>
                <a:off x="9953444" y="5508055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 userDrawn="1"/>
            </p:nvSpPr>
            <p:spPr>
              <a:xfrm>
                <a:off x="9172129" y="7089033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 userDrawn="1"/>
            </p:nvSpPr>
            <p:spPr>
              <a:xfrm>
                <a:off x="7705542" y="6325922"/>
                <a:ext cx="2044461" cy="20617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98" y="1114012"/>
            <a:ext cx="3755448" cy="6858000"/>
          </a:xfrm>
          <a:prstGeom prst="rect">
            <a:avLst/>
          </a:prstGeom>
        </p:spPr>
      </p:pic>
      <p:pic>
        <p:nvPicPr>
          <p:cNvPr id="36" name="Picture 1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4" t="62644" r="2152" b="7299"/>
          <a:stretch/>
        </p:blipFill>
        <p:spPr bwMode="auto">
          <a:xfrm>
            <a:off x="-71120" y="-133248"/>
            <a:ext cx="2114550" cy="207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76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046 C 0.03685 -0.03912 0.07227 -0.05532 0.07904 -0.03542 C 0.08581 -0.01528 0.0612 0.0331 0.02435 0.07245 C -0.01263 0.11181 -0.04817 0.12731 -0.05468 0.10787 C -0.06145 0.08796 -0.03698 0.03935 -3.75E-6 0.00046 Z " pathEditMode="relative" rAng="19740000" ptsTypes="AAAAA">
                                      <p:cBhvr>
                                        <p:cTn id="6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35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720000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Rot by="-720000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animRot by="780000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2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7" r="30707"/>
          <a:stretch/>
        </p:blipFill>
        <p:spPr>
          <a:xfrm>
            <a:off x="6351507" y="5675394"/>
            <a:ext cx="5840493" cy="1182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4" t="-1074" r="-1200" b="1074"/>
          <a:stretch/>
        </p:blipFill>
        <p:spPr>
          <a:xfrm>
            <a:off x="7562097" y="5947649"/>
            <a:ext cx="2020807" cy="1182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5474"/>
            <a:ext cx="6351507" cy="1182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 Cond" panose="020B07060304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27" y="5721145"/>
            <a:ext cx="907679" cy="165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Franklin Gothic Demi Cond" panose="020B07060304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3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76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03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4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4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28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E49-E3C0-4EE0-BB8A-8D2D5B98E01C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3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7" r="30707"/>
          <a:stretch/>
        </p:blipFill>
        <p:spPr>
          <a:xfrm>
            <a:off x="6351507" y="5675394"/>
            <a:ext cx="5840493" cy="1182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4" t="-1074" r="-1200" b="1074"/>
          <a:stretch/>
        </p:blipFill>
        <p:spPr>
          <a:xfrm>
            <a:off x="7562097" y="5947649"/>
            <a:ext cx="2020807" cy="1182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5474"/>
            <a:ext cx="6351507" cy="1182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27" y="5721145"/>
            <a:ext cx="907679" cy="16575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DFE49-E3C0-4EE0-BB8A-8D2D5B98E01C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B7D5B-F2EB-4028-8151-D8F496F71F17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64" y="-536655"/>
            <a:ext cx="9164358" cy="69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95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Fly Kites Not Drones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ite flyers greenbelt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9039"/>
            <a:ext cx="8797925" cy="396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you ever flown a kite?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flykitesnotdrones.org/_/rsrc/1443537376276/resources/assembly-2/kite%20holders.PNG?height=375&amp;widt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72" y="1482725"/>
            <a:ext cx="5719293" cy="53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Aymel’s</a:t>
            </a:r>
            <a:r>
              <a:rPr lang="en-GB" dirty="0" smtClean="0"/>
              <a:t> Story</a:t>
            </a:r>
            <a:endParaRPr lang="en-GB" dirty="0"/>
          </a:p>
        </p:txBody>
      </p:sp>
      <p:pic>
        <p:nvPicPr>
          <p:cNvPr id="2050" name="Picture 2" descr="http://warisacrime.org/sites/afterdowningstreet.org/files/Imal_at_Borderfree_Nonviolence_Community_Cen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6" y="840592"/>
            <a:ext cx="4322763" cy="57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1/19/Afghanistan_%28orthographic_projection%29.svg/553px-Afghanistan_%28orthographic_projection%29.sv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363660"/>
            <a:ext cx="4130675" cy="413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5037088"/>
            <a:ext cx="6096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50" dirty="0"/>
              <a:t>"Afghanistan (orthographic projection)" by </a:t>
            </a:r>
            <a:r>
              <a:rPr lang="en-GB" sz="1050" dirty="0" err="1"/>
              <a:t>Shahid</a:t>
            </a:r>
            <a:r>
              <a:rPr lang="en-GB" sz="1050" dirty="0"/>
              <a:t> </a:t>
            </a:r>
            <a:r>
              <a:rPr lang="en-GB" sz="1050" dirty="0" err="1"/>
              <a:t>Parvez</a:t>
            </a:r>
            <a:r>
              <a:rPr lang="en-GB" sz="1050" dirty="0"/>
              <a:t>. Based on a file by </a:t>
            </a:r>
            <a:r>
              <a:rPr lang="en-GB" sz="1050" dirty="0" err="1"/>
              <a:t>User:Ssolbergj</a:t>
            </a:r>
            <a:r>
              <a:rPr lang="en-GB" sz="1050" dirty="0"/>
              <a:t> - (Original text: Based on File:India_(orthographic_projection).svg by </a:t>
            </a:r>
            <a:r>
              <a:rPr lang="en-GB" sz="1050" dirty="0" err="1"/>
              <a:t>user:Ssolbergj</a:t>
            </a:r>
            <a:r>
              <a:rPr lang="en-GB" sz="1050" dirty="0"/>
              <a:t> I have created this work entirely by myself.). Licensed under GFDL </a:t>
            </a:r>
            <a:r>
              <a:rPr lang="en-GB" sz="1050" dirty="0" smtClean="0"/>
              <a:t>via </a:t>
            </a:r>
            <a:r>
              <a:rPr lang="en-GB" sz="1050" dirty="0" err="1" smtClean="0"/>
              <a:t>Wiikmedia</a:t>
            </a:r>
            <a:r>
              <a:rPr lang="en-GB" sz="1050" dirty="0" smtClean="0"/>
              <a:t> Commons</a:t>
            </a:r>
            <a:endParaRPr lang="en-GB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8634" flipH="1">
            <a:off x="3307556" y="1689238"/>
            <a:ext cx="3200400" cy="20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Anita’s 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556" t="4019" r="50696" b="4058"/>
          <a:stretch/>
        </p:blipFill>
        <p:spPr>
          <a:xfrm>
            <a:off x="7972424" y="822224"/>
            <a:ext cx="2781301" cy="5921476"/>
          </a:xfrm>
          <a:prstGeom prst="rect">
            <a:avLst/>
          </a:prstGeom>
        </p:spPr>
      </p:pic>
      <p:pic>
        <p:nvPicPr>
          <p:cNvPr id="4098" name="Picture 2" descr="https://lh5.googleusercontent.com/nrhfk7kc65jdjnuShkD9NstJUVVdw44QLKm6XpClFxR3UiiJ9j0fZiszyLtuoe20YGIEztwgKkhEWOeuYs9WH5gatRg-JFH_S3JhB-PXlZJnRu_CJ9od5q6n4_paIrcOFU0UCUjRH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4" t="21716" r="23521" b="49498"/>
          <a:stretch/>
        </p:blipFill>
        <p:spPr bwMode="auto">
          <a:xfrm>
            <a:off x="838200" y="1387425"/>
            <a:ext cx="6038850" cy="401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Children’s rights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302" y="1377822"/>
            <a:ext cx="4124325" cy="3562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370287">
            <a:off x="374517" y="2681944"/>
            <a:ext cx="3676650" cy="954107"/>
          </a:xfrm>
          <a:prstGeom prst="rect">
            <a:avLst/>
          </a:prstGeom>
          <a:solidFill>
            <a:srgbClr val="FFADAD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child’s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needs should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come first.</a:t>
            </a:r>
          </a:p>
        </p:txBody>
      </p:sp>
      <p:sp>
        <p:nvSpPr>
          <p:cNvPr id="6" name="Rectangle 5"/>
          <p:cNvSpPr/>
          <p:nvPr/>
        </p:nvSpPr>
        <p:spPr>
          <a:xfrm rot="1479088">
            <a:off x="5954600" y="5122099"/>
            <a:ext cx="395721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Children have the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education</a:t>
            </a:r>
          </a:p>
        </p:txBody>
      </p:sp>
      <p:sp>
        <p:nvSpPr>
          <p:cNvPr id="7" name="Rectangle 6"/>
          <p:cNvSpPr/>
          <p:nvPr/>
        </p:nvSpPr>
        <p:spPr>
          <a:xfrm rot="20929349">
            <a:off x="4311222" y="1148878"/>
            <a:ext cx="475773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Children have the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right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relax and play.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446119"/>
            <a:ext cx="4757737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Children have the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right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life.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614738" y="2701723"/>
            <a:ext cx="4757737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Children have the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enough medicine, </a:t>
            </a: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food and clean water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stay healthy.</a:t>
            </a:r>
          </a:p>
        </p:txBody>
      </p:sp>
      <p:sp>
        <p:nvSpPr>
          <p:cNvPr id="10" name="Rectangle 9"/>
          <p:cNvSpPr/>
          <p:nvPr/>
        </p:nvSpPr>
        <p:spPr>
          <a:xfrm rot="1056244">
            <a:off x="871075" y="4849706"/>
            <a:ext cx="4757737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Children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affected by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war should get help.</a:t>
            </a:r>
          </a:p>
        </p:txBody>
      </p:sp>
    </p:spTree>
    <p:extLst>
      <p:ext uri="{BB962C8B-B14F-4D97-AF65-F5344CB8AC3E}">
        <p14:creationId xmlns:p14="http://schemas.microsoft.com/office/powerpoint/2010/main" val="39435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would you wish?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FKND pho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r="9521" b="25833"/>
          <a:stretch/>
        </p:blipFill>
        <p:spPr bwMode="auto">
          <a:xfrm>
            <a:off x="838201" y="1243013"/>
            <a:ext cx="8058150" cy="42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120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Franklin Gothic Demi Cond</vt:lpstr>
      <vt:lpstr>Office Theme</vt:lpstr>
      <vt:lpstr>Fly Kites Not Drones</vt:lpstr>
      <vt:lpstr>Have you ever flown a kite?</vt:lpstr>
      <vt:lpstr>Aymel’s Story</vt:lpstr>
      <vt:lpstr>Anita’s Story</vt:lpstr>
      <vt:lpstr>Children’s rights</vt:lpstr>
      <vt:lpstr>What would you wish?</vt:lpstr>
    </vt:vector>
  </TitlesOfParts>
  <Company>RSOF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Ellis Brooks</dc:creator>
  <cp:lastModifiedBy>Ellis Brooks</cp:lastModifiedBy>
  <cp:revision>10</cp:revision>
  <dcterms:created xsi:type="dcterms:W3CDTF">2015-09-03T08:12:48Z</dcterms:created>
  <dcterms:modified xsi:type="dcterms:W3CDTF">2016-01-06T12:11:41Z</dcterms:modified>
</cp:coreProperties>
</file>