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1" r:id="rId2"/>
    <p:sldId id="295" r:id="rId3"/>
    <p:sldId id="296" r:id="rId4"/>
    <p:sldId id="297" r:id="rId5"/>
    <p:sldId id="298" r:id="rId6"/>
    <p:sldId id="299" r:id="rId7"/>
    <p:sldId id="300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88838" autoAdjust="0"/>
  </p:normalViewPr>
  <p:slideViewPr>
    <p:cSldViewPr snapToGrid="0">
      <p:cViewPr varScale="1">
        <p:scale>
          <a:sx n="75" d="100"/>
          <a:sy n="75" d="100"/>
        </p:scale>
        <p:origin x="8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47E4F-858C-4E9D-B4F3-5CC617738F35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FB8F1-AF8F-4C19-8A95-F214FEB6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4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5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8" r="555"/>
          <a:stretch/>
        </p:blipFill>
        <p:spPr bwMode="auto">
          <a:xfrm>
            <a:off x="1524000" y="194733"/>
            <a:ext cx="9093200" cy="668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8466667" y="558800"/>
            <a:ext cx="2099733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3533" y="450056"/>
            <a:ext cx="2699279" cy="70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3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55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3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0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6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9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2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CE7D-C8DE-4439-B51B-87A62EB3BDBB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7463"/>
            <a:ext cx="9144000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8466667" y="558800"/>
            <a:ext cx="2099733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73533" y="450056"/>
            <a:ext cx="2699279" cy="70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8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/>
          </p:cNvSpPr>
          <p:nvPr/>
        </p:nvSpPr>
        <p:spPr bwMode="auto">
          <a:xfrm>
            <a:off x="4722214" y="2060996"/>
            <a:ext cx="7121698" cy="15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cy-GB" altLang="en-US" sz="5400" b="1" dirty="0" smtClean="0">
                <a:solidFill>
                  <a:srgbClr val="CC33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Gweithredu Di-Drais: Tŷ Mama Zepreta</a:t>
            </a:r>
            <a:endParaRPr lang="cy-GB" altLang="en-US" sz="5400" b="1" dirty="0">
              <a:solidFill>
                <a:srgbClr val="CC33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200" y="657417"/>
            <a:ext cx="3327400" cy="54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58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 Zepreta gyda’i theulu</a:t>
            </a:r>
            <a:endParaRPr lang="cy-GB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930400"/>
            <a:ext cx="5980194" cy="44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87325"/>
            <a:ext cx="6210300" cy="1325563"/>
          </a:xfrm>
        </p:spPr>
        <p:txBody>
          <a:bodyPr/>
          <a:lstStyle/>
          <a:p>
            <a:r>
              <a:rPr lang="cy-GB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 Zepreta a’i thŷ wedi’i falurio</a:t>
            </a:r>
            <a:endParaRPr lang="cy-GB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825625"/>
            <a:ext cx="6142567" cy="4606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4720" y="2232025"/>
            <a:ext cx="3508131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sz="2400" smtClean="0"/>
              <a:t>Y geiriau ar y </a:t>
            </a:r>
            <a:r>
              <a:rPr lang="cy-GB" sz="2400" dirty="0" smtClean="0"/>
              <a:t>poster:</a:t>
            </a:r>
          </a:p>
          <a:p>
            <a:pPr algn="ctr"/>
            <a:r>
              <a:rPr lang="cy-GB" sz="2400" i="1" dirty="0" smtClean="0"/>
              <a:t>“Zepreta Atamba- dioddefwraig anghyfiawnder.</a:t>
            </a:r>
          </a:p>
          <a:p>
            <a:pPr algn="ctr"/>
            <a:r>
              <a:rPr lang="cy-GB" sz="2400" i="1" dirty="0" smtClean="0"/>
              <a:t>“Rydym ni, y Frawdoliaeth Hawliau Dynol, yn galw am barch at y gyfraith a hawliau dynol. “</a:t>
            </a:r>
            <a:endParaRPr lang="cy-GB" sz="2400" dirty="0"/>
          </a:p>
        </p:txBody>
      </p:sp>
    </p:spTree>
    <p:extLst>
      <p:ext uri="{BB962C8B-B14F-4D97-AF65-F5344CB8AC3E}">
        <p14:creationId xmlns:p14="http://schemas.microsoft.com/office/powerpoint/2010/main" val="40653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42200" cy="1325563"/>
          </a:xfrm>
        </p:spPr>
        <p:txBody>
          <a:bodyPr>
            <a:normAutofit fontScale="90000"/>
          </a:bodyPr>
          <a:lstStyle/>
          <a:p>
            <a:r>
              <a:rPr lang="cy-GB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 Zepreta a’i ffrind yn perswadio’r pentref i helpu.</a:t>
            </a:r>
            <a:endParaRPr lang="cy-GB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8" y="1995488"/>
            <a:ext cx="5524499" cy="4143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995488"/>
            <a:ext cx="5524499" cy="41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66000" cy="1325563"/>
          </a:xfrm>
        </p:spPr>
        <p:txBody>
          <a:bodyPr/>
          <a:lstStyle/>
          <a:p>
            <a:r>
              <a:rPr lang="cy-GB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pentref yn ymuno yn ymgyrch Mama Zepreta</a:t>
            </a:r>
            <a:endParaRPr lang="cy-GB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8"/>
          <a:stretch/>
        </p:blipFill>
        <p:spPr>
          <a:xfrm>
            <a:off x="1562100" y="1690688"/>
            <a:ext cx="8153400" cy="47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4" y="3739540"/>
            <a:ext cx="3521808" cy="2641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6" y="1499974"/>
            <a:ext cx="3503246" cy="2627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Ail-adeiladu’r tŷ</a:t>
            </a:r>
            <a:endParaRPr lang="cy-GB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672865"/>
            <a:ext cx="3610708" cy="27080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58" y="1305414"/>
            <a:ext cx="36703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59600" cy="1325563"/>
          </a:xfrm>
        </p:spPr>
        <p:txBody>
          <a:bodyPr/>
          <a:lstStyle/>
          <a:p>
            <a:r>
              <a:rPr lang="cy-GB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Daeth yr heddlu gyda gynnau a nwy dagrau</a:t>
            </a:r>
            <a:endParaRPr lang="cy-GB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237" y="1690688"/>
            <a:ext cx="4797303" cy="4893893"/>
          </a:xfrm>
          <a:prstGeom prst="rect">
            <a:avLst/>
          </a:prstGeom>
        </p:spPr>
      </p:pic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4" t="35908" r="26874"/>
          <a:stretch/>
        </p:blipFill>
        <p:spPr>
          <a:xfrm>
            <a:off x="5508503" y="1690688"/>
            <a:ext cx="2971800" cy="278887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15" y="3393095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pentref yn dathlu</a:t>
            </a:r>
            <a:endParaRPr lang="cy-GB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1" y="1455678"/>
            <a:ext cx="5627077" cy="422030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23" y="1268046"/>
            <a:ext cx="42672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4"/>
          <a:stretch/>
        </p:blipFill>
        <p:spPr>
          <a:xfrm>
            <a:off x="4903176" y="3718232"/>
            <a:ext cx="5146431" cy="28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81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 Neue Light</vt:lpstr>
      <vt:lpstr>Office Theme</vt:lpstr>
      <vt:lpstr>PowerPoint Presentation</vt:lpstr>
      <vt:lpstr>Mama Zepreta gyda’i theulu</vt:lpstr>
      <vt:lpstr>Mama Zepreta a’i thŷ wedi’i falurio</vt:lpstr>
      <vt:lpstr>Mama Zepreta a’i ffrind yn perswadio’r pentref i helpu.</vt:lpstr>
      <vt:lpstr>Y pentref yn ymuno yn ymgyrch Mama Zepreta</vt:lpstr>
      <vt:lpstr>Ail-adeiladu’r tŷ</vt:lpstr>
      <vt:lpstr>Daeth yr heddlu gyda gynnau a nwy dagrau</vt:lpstr>
      <vt:lpstr>Y pentref yn dathlu</vt:lpstr>
    </vt:vector>
  </TitlesOfParts>
  <Company>RSOF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Cartwright</dc:creator>
  <cp:lastModifiedBy>eirian dafydd</cp:lastModifiedBy>
  <cp:revision>48</cp:revision>
  <dcterms:created xsi:type="dcterms:W3CDTF">2015-10-19T11:16:52Z</dcterms:created>
  <dcterms:modified xsi:type="dcterms:W3CDTF">2016-01-27T10:36:32Z</dcterms:modified>
</cp:coreProperties>
</file>